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8"/>
  </p:notesMasterIdLst>
  <p:sldIdLst>
    <p:sldId id="256" r:id="rId2"/>
    <p:sldId id="390" r:id="rId3"/>
    <p:sldId id="328" r:id="rId4"/>
    <p:sldId id="510" r:id="rId5"/>
    <p:sldId id="511" r:id="rId6"/>
    <p:sldId id="512" r:id="rId7"/>
    <p:sldId id="513" r:id="rId8"/>
    <p:sldId id="481" r:id="rId9"/>
    <p:sldId id="427" r:id="rId10"/>
    <p:sldId id="514" r:id="rId11"/>
    <p:sldId id="504" r:id="rId12"/>
    <p:sldId id="484" r:id="rId13"/>
    <p:sldId id="483" r:id="rId14"/>
    <p:sldId id="488" r:id="rId15"/>
    <p:sldId id="489" r:id="rId16"/>
    <p:sldId id="491" r:id="rId17"/>
    <p:sldId id="509" r:id="rId18"/>
    <p:sldId id="516" r:id="rId19"/>
    <p:sldId id="515" r:id="rId20"/>
    <p:sldId id="486" r:id="rId21"/>
    <p:sldId id="490" r:id="rId22"/>
    <p:sldId id="487" r:id="rId23"/>
    <p:sldId id="492" r:id="rId24"/>
    <p:sldId id="493" r:id="rId25"/>
    <p:sldId id="494" r:id="rId26"/>
    <p:sldId id="495" r:id="rId27"/>
    <p:sldId id="496" r:id="rId28"/>
    <p:sldId id="505" r:id="rId29"/>
    <p:sldId id="485" r:id="rId30"/>
    <p:sldId id="497" r:id="rId31"/>
    <p:sldId id="498" r:id="rId32"/>
    <p:sldId id="501" r:id="rId33"/>
    <p:sldId id="499" r:id="rId34"/>
    <p:sldId id="500" r:id="rId35"/>
    <p:sldId id="503" r:id="rId36"/>
    <p:sldId id="506" r:id="rId37"/>
    <p:sldId id="507" r:id="rId38"/>
    <p:sldId id="519" r:id="rId39"/>
    <p:sldId id="518" r:id="rId40"/>
    <p:sldId id="520" r:id="rId41"/>
    <p:sldId id="521" r:id="rId42"/>
    <p:sldId id="522" r:id="rId43"/>
    <p:sldId id="502" r:id="rId44"/>
    <p:sldId id="428" r:id="rId45"/>
    <p:sldId id="508" r:id="rId46"/>
    <p:sldId id="517" r:id="rId47"/>
  </p:sldIdLst>
  <p:sldSz cx="9144000" cy="6858000" type="screen4x3"/>
  <p:notesSz cx="6858000" cy="9144000"/>
  <p:embeddedFontLst>
    <p:embeddedFont>
      <p:font typeface="Roboto Slab" pitchFamily="2" charset="0"/>
      <p:regular r:id="rId49"/>
      <p:bold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3100CA3-AADD-46DE-9DC8-47C7B428F002}">
          <p14:sldIdLst>
            <p14:sldId id="256"/>
            <p14:sldId id="390"/>
            <p14:sldId id="328"/>
            <p14:sldId id="510"/>
            <p14:sldId id="511"/>
            <p14:sldId id="512"/>
            <p14:sldId id="513"/>
            <p14:sldId id="481"/>
            <p14:sldId id="427"/>
            <p14:sldId id="514"/>
            <p14:sldId id="504"/>
            <p14:sldId id="484"/>
            <p14:sldId id="483"/>
            <p14:sldId id="488"/>
            <p14:sldId id="489"/>
            <p14:sldId id="491"/>
            <p14:sldId id="509"/>
            <p14:sldId id="516"/>
            <p14:sldId id="515"/>
            <p14:sldId id="486"/>
            <p14:sldId id="490"/>
            <p14:sldId id="487"/>
            <p14:sldId id="492"/>
            <p14:sldId id="493"/>
            <p14:sldId id="494"/>
            <p14:sldId id="495"/>
            <p14:sldId id="496"/>
            <p14:sldId id="505"/>
            <p14:sldId id="485"/>
            <p14:sldId id="497"/>
            <p14:sldId id="498"/>
            <p14:sldId id="501"/>
            <p14:sldId id="499"/>
            <p14:sldId id="500"/>
            <p14:sldId id="503"/>
            <p14:sldId id="506"/>
            <p14:sldId id="507"/>
            <p14:sldId id="519"/>
            <p14:sldId id="518"/>
            <p14:sldId id="520"/>
            <p14:sldId id="521"/>
            <p14:sldId id="522"/>
            <p14:sldId id="502"/>
            <p14:sldId id="428"/>
            <p14:sldId id="508"/>
            <p14:sldId id="5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23581-9C4A-4145-980E-C304AE747BA3}" v="30" dt="2023-02-27T02:54:27.453"/>
  </p1510:revLst>
</p1510:revInfo>
</file>

<file path=ppt/tableStyles.xml><?xml version="1.0" encoding="utf-8"?>
<a:tblStyleLst xmlns:a="http://schemas.openxmlformats.org/drawingml/2006/main" def="{CD20389B-DD11-4D73-8298-EF9AFA9A435B}">
  <a:tblStyle styleId="{CD20389B-DD11-4D73-8298-EF9AFA9A43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601" autoAdjust="0"/>
  </p:normalViewPr>
  <p:slideViewPr>
    <p:cSldViewPr snapToGrid="0">
      <p:cViewPr varScale="1">
        <p:scale>
          <a:sx n="66" d="100"/>
          <a:sy n="66" d="100"/>
        </p:scale>
        <p:origin x="169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Ding Xiang" userId="5d49a64f78317fbe" providerId="LiveId" clId="{96C23581-9C4A-4145-980E-C304AE747BA3}"/>
    <pc:docChg chg="undo custSel addSld delSld modSld sldOrd modMainMaster modSection">
      <pc:chgData name="Cheng Ding Xiang" userId="5d49a64f78317fbe" providerId="LiveId" clId="{96C23581-9C4A-4145-980E-C304AE747BA3}" dt="2023-02-27T02:57:15.850" v="3421" actId="20577"/>
      <pc:docMkLst>
        <pc:docMk/>
      </pc:docMkLst>
      <pc:sldChg chg="addSp delSp modSp add del mod setBg delDesignElem modNotes">
        <pc:chgData name="Cheng Ding Xiang" userId="5d49a64f78317fbe" providerId="LiveId" clId="{96C23581-9C4A-4145-980E-C304AE747BA3}" dt="2023-02-27T02:55:06.330" v="3121" actId="47"/>
        <pc:sldMkLst>
          <pc:docMk/>
          <pc:sldMk cId="3687916661" sldId="276"/>
        </pc:sldMkLst>
        <pc:spChg chg="del">
          <ac:chgData name="Cheng Ding Xiang" userId="5d49a64f78317fbe" providerId="LiveId" clId="{96C23581-9C4A-4145-980E-C304AE747BA3}" dt="2023-02-27T02:54:37.051" v="3046" actId="478"/>
          <ac:spMkLst>
            <pc:docMk/>
            <pc:sldMk cId="3687916661" sldId="276"/>
            <ac:spMk id="2" creationId="{1E9DDD5A-826D-A4AF-5AA7-B0CC5905D515}"/>
          </ac:spMkLst>
        </pc:spChg>
        <pc:spChg chg="add mod">
          <ac:chgData name="Cheng Ding Xiang" userId="5d49a64f78317fbe" providerId="LiveId" clId="{96C23581-9C4A-4145-980E-C304AE747BA3}" dt="2023-02-27T02:55:00.046" v="3120" actId="20577"/>
          <ac:spMkLst>
            <pc:docMk/>
            <pc:sldMk cId="3687916661" sldId="276"/>
            <ac:spMk id="4" creationId="{96CB6845-2B87-4F7D-7BBF-5C6833D78EC3}"/>
          </ac:spMkLst>
        </pc:spChg>
        <pc:spChg chg="add mod">
          <ac:chgData name="Cheng Ding Xiang" userId="5d49a64f78317fbe" providerId="LiveId" clId="{96C23581-9C4A-4145-980E-C304AE747BA3}" dt="2023-02-27T02:54:37.051" v="3046" actId="478"/>
          <ac:spMkLst>
            <pc:docMk/>
            <pc:sldMk cId="3687916661" sldId="276"/>
            <ac:spMk id="8" creationId="{19D4CC35-53AB-3703-4D1C-BFD298F432C2}"/>
          </ac:spMkLst>
        </pc:spChg>
        <pc:spChg chg="del mod">
          <ac:chgData name="Cheng Ding Xiang" userId="5d49a64f78317fbe" providerId="LiveId" clId="{96C23581-9C4A-4145-980E-C304AE747BA3}" dt="2023-02-27T02:54:37.051" v="3046" actId="478"/>
          <ac:spMkLst>
            <pc:docMk/>
            <pc:sldMk cId="3687916661" sldId="276"/>
            <ac:spMk id="11" creationId="{47B871AB-2311-7336-E3CF-831535CE2E01}"/>
          </ac:spMkLst>
        </pc:spChg>
        <pc:spChg chg="del">
          <ac:chgData name="Cheng Ding Xiang" userId="5d49a64f78317fbe" providerId="LiveId" clId="{96C23581-9C4A-4145-980E-C304AE747BA3}" dt="2023-02-27T02:54:27.453" v="3044"/>
          <ac:spMkLst>
            <pc:docMk/>
            <pc:sldMk cId="3687916661" sldId="276"/>
            <ac:spMk id="21" creationId="{5E52985E-2553-471E-82AA-5ED7A329890A}"/>
          </ac:spMkLst>
        </pc:spChg>
        <pc:cxnChg chg="del">
          <ac:chgData name="Cheng Ding Xiang" userId="5d49a64f78317fbe" providerId="LiveId" clId="{96C23581-9C4A-4145-980E-C304AE747BA3}" dt="2023-02-27T02:54:27.453" v="3044"/>
          <ac:cxnSpMkLst>
            <pc:docMk/>
            <pc:sldMk cId="3687916661" sldId="276"/>
            <ac:cxnSpMk id="23" creationId="{DAE3ABC6-4042-4293-A7DF-F01181363B7E}"/>
          </ac:cxnSpMkLst>
        </pc:cxnChg>
      </pc:sldChg>
      <pc:sldChg chg="modSp">
        <pc:chgData name="Cheng Ding Xiang" userId="5d49a64f78317fbe" providerId="LiveId" clId="{96C23581-9C4A-4145-980E-C304AE747BA3}" dt="2023-02-27T02:00:36.355" v="1689" actId="207"/>
        <pc:sldMkLst>
          <pc:docMk/>
          <pc:sldMk cId="3929243525" sldId="328"/>
        </pc:sldMkLst>
        <pc:spChg chg="mod">
          <ac:chgData name="Cheng Ding Xiang" userId="5d49a64f78317fbe" providerId="LiveId" clId="{96C23581-9C4A-4145-980E-C304AE747BA3}" dt="2023-02-27T02:00:36.355" v="1689" actId="207"/>
          <ac:spMkLst>
            <pc:docMk/>
            <pc:sldMk cId="3929243525" sldId="328"/>
            <ac:spMk id="3" creationId="{75F84C9B-659B-42A5-8974-7B4D5A5BBE8B}"/>
          </ac:spMkLst>
        </pc:spChg>
      </pc:sldChg>
      <pc:sldChg chg="modSp mod">
        <pc:chgData name="Cheng Ding Xiang" userId="5d49a64f78317fbe" providerId="LiveId" clId="{96C23581-9C4A-4145-980E-C304AE747BA3}" dt="2023-02-27T01:37:36.557" v="517" actId="20577"/>
        <pc:sldMkLst>
          <pc:docMk/>
          <pc:sldMk cId="3098972788" sldId="427"/>
        </pc:sldMkLst>
        <pc:spChg chg="mod">
          <ac:chgData name="Cheng Ding Xiang" userId="5d49a64f78317fbe" providerId="LiveId" clId="{96C23581-9C4A-4145-980E-C304AE747BA3}" dt="2023-02-27T01:37:36.557" v="517" actId="20577"/>
          <ac:spMkLst>
            <pc:docMk/>
            <pc:sldMk cId="3098972788" sldId="427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2:02:41.747" v="1746" actId="207"/>
        <pc:sldMkLst>
          <pc:docMk/>
          <pc:sldMk cId="1783464959" sldId="428"/>
        </pc:sldMkLst>
        <pc:spChg chg="mod">
          <ac:chgData name="Cheng Ding Xiang" userId="5d49a64f78317fbe" providerId="LiveId" clId="{96C23581-9C4A-4145-980E-C304AE747BA3}" dt="2023-02-27T02:02:41.747" v="1746" actId="207"/>
          <ac:spMkLst>
            <pc:docMk/>
            <pc:sldMk cId="1783464959" sldId="428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1:32:36.938" v="507" actId="20577"/>
        <pc:sldMkLst>
          <pc:docMk/>
          <pc:sldMk cId="3750181478" sldId="481"/>
        </pc:sldMkLst>
        <pc:spChg chg="mod">
          <ac:chgData name="Cheng Ding Xiang" userId="5d49a64f78317fbe" providerId="LiveId" clId="{96C23581-9C4A-4145-980E-C304AE747BA3}" dt="2023-02-27T01:32:36.938" v="507" actId="20577"/>
          <ac:spMkLst>
            <pc:docMk/>
            <pc:sldMk cId="3750181478" sldId="481"/>
            <ac:spMk id="3" creationId="{DE24AD8F-F5B4-48DC-8ED7-75B9E8D31D4A}"/>
          </ac:spMkLst>
        </pc:spChg>
      </pc:sldChg>
      <pc:sldChg chg="modSp mod">
        <pc:chgData name="Cheng Ding Xiang" userId="5d49a64f78317fbe" providerId="LiveId" clId="{96C23581-9C4A-4145-980E-C304AE747BA3}" dt="2023-02-27T02:00:51.237" v="1693" actId="207"/>
        <pc:sldMkLst>
          <pc:docMk/>
          <pc:sldMk cId="361803185" sldId="484"/>
        </pc:sldMkLst>
        <pc:spChg chg="mod">
          <ac:chgData name="Cheng Ding Xiang" userId="5d49a64f78317fbe" providerId="LiveId" clId="{96C23581-9C4A-4145-980E-C304AE747BA3}" dt="2023-02-27T02:00:51.237" v="1693" actId="207"/>
          <ac:spMkLst>
            <pc:docMk/>
            <pc:sldMk cId="361803185" sldId="484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2:02:10.077" v="1741" actId="207"/>
        <pc:sldMkLst>
          <pc:docMk/>
          <pc:sldMk cId="4277388460" sldId="485"/>
        </pc:sldMkLst>
        <pc:spChg chg="mod">
          <ac:chgData name="Cheng Ding Xiang" userId="5d49a64f78317fbe" providerId="LiveId" clId="{96C23581-9C4A-4145-980E-C304AE747BA3}" dt="2023-02-27T02:02:10.077" v="1741" actId="207"/>
          <ac:spMkLst>
            <pc:docMk/>
            <pc:sldMk cId="4277388460" sldId="485"/>
            <ac:spMk id="3" creationId="{D1FC9FA0-B612-4A98-BE56-A57AC9D432D0}"/>
          </ac:spMkLst>
        </pc:spChg>
      </pc:sldChg>
      <pc:sldChg chg="modNotesTx">
        <pc:chgData name="Cheng Ding Xiang" userId="5d49a64f78317fbe" providerId="LiveId" clId="{96C23581-9C4A-4145-980E-C304AE747BA3}" dt="2023-02-27T01:48:54.139" v="1386" actId="20577"/>
        <pc:sldMkLst>
          <pc:docMk/>
          <pc:sldMk cId="1205561755" sldId="486"/>
        </pc:sldMkLst>
      </pc:sldChg>
      <pc:sldChg chg="modSp mod">
        <pc:chgData name="Cheng Ding Xiang" userId="5d49a64f78317fbe" providerId="LiveId" clId="{96C23581-9C4A-4145-980E-C304AE747BA3}" dt="2023-02-27T02:00:55.683" v="1694" actId="207"/>
        <pc:sldMkLst>
          <pc:docMk/>
          <pc:sldMk cId="690698858" sldId="488"/>
        </pc:sldMkLst>
        <pc:spChg chg="mod">
          <ac:chgData name="Cheng Ding Xiang" userId="5d49a64f78317fbe" providerId="LiveId" clId="{96C23581-9C4A-4145-980E-C304AE747BA3}" dt="2023-02-27T02:00:55.683" v="1694" actId="207"/>
          <ac:spMkLst>
            <pc:docMk/>
            <pc:sldMk cId="690698858" sldId="488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2:00:58.653" v="1695" actId="207"/>
        <pc:sldMkLst>
          <pc:docMk/>
          <pc:sldMk cId="320810098" sldId="489"/>
        </pc:sldMkLst>
        <pc:spChg chg="mod">
          <ac:chgData name="Cheng Ding Xiang" userId="5d49a64f78317fbe" providerId="LiveId" clId="{96C23581-9C4A-4145-980E-C304AE747BA3}" dt="2023-02-27T02:00:58.653" v="1695" actId="207"/>
          <ac:spMkLst>
            <pc:docMk/>
            <pc:sldMk cId="320810098" sldId="489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2:01:20.316" v="1700" actId="207"/>
        <pc:sldMkLst>
          <pc:docMk/>
          <pc:sldMk cId="4147278278" sldId="492"/>
        </pc:sldMkLst>
        <pc:spChg chg="mod">
          <ac:chgData name="Cheng Ding Xiang" userId="5d49a64f78317fbe" providerId="LiveId" clId="{96C23581-9C4A-4145-980E-C304AE747BA3}" dt="2023-02-27T02:01:20.316" v="1700" actId="207"/>
          <ac:spMkLst>
            <pc:docMk/>
            <pc:sldMk cId="4147278278" sldId="492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2:01:28.556" v="1701" actId="207"/>
        <pc:sldMkLst>
          <pc:docMk/>
          <pc:sldMk cId="726921783" sldId="493"/>
        </pc:sldMkLst>
        <pc:spChg chg="mod">
          <ac:chgData name="Cheng Ding Xiang" userId="5d49a64f78317fbe" providerId="LiveId" clId="{96C23581-9C4A-4145-980E-C304AE747BA3}" dt="2023-02-27T02:01:28.556" v="1701" actId="207"/>
          <ac:spMkLst>
            <pc:docMk/>
            <pc:sldMk cId="726921783" sldId="493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2:01:35.557" v="1702" actId="207"/>
        <pc:sldMkLst>
          <pc:docMk/>
          <pc:sldMk cId="2064066922" sldId="494"/>
        </pc:sldMkLst>
        <pc:spChg chg="mod">
          <ac:chgData name="Cheng Ding Xiang" userId="5d49a64f78317fbe" providerId="LiveId" clId="{96C23581-9C4A-4145-980E-C304AE747BA3}" dt="2023-02-27T02:01:35.557" v="1702" actId="207"/>
          <ac:spMkLst>
            <pc:docMk/>
            <pc:sldMk cId="2064066922" sldId="494"/>
            <ac:spMk id="3" creationId="{D1FC9FA0-B612-4A98-BE56-A57AC9D432D0}"/>
          </ac:spMkLst>
        </pc:spChg>
      </pc:sldChg>
      <pc:sldChg chg="modSp mod modNotesTx">
        <pc:chgData name="Cheng Ding Xiang" userId="5d49a64f78317fbe" providerId="LiveId" clId="{96C23581-9C4A-4145-980E-C304AE747BA3}" dt="2023-02-27T02:02:00.457" v="1739" actId="20577"/>
        <pc:sldMkLst>
          <pc:docMk/>
          <pc:sldMk cId="2464330596" sldId="495"/>
        </pc:sldMkLst>
        <pc:spChg chg="mod">
          <ac:chgData name="Cheng Ding Xiang" userId="5d49a64f78317fbe" providerId="LiveId" clId="{96C23581-9C4A-4145-980E-C304AE747BA3}" dt="2023-02-27T02:01:46.930" v="1704" actId="207"/>
          <ac:spMkLst>
            <pc:docMk/>
            <pc:sldMk cId="2464330596" sldId="495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2:02:05.138" v="1740" actId="207"/>
        <pc:sldMkLst>
          <pc:docMk/>
          <pc:sldMk cId="1202974146" sldId="496"/>
        </pc:sldMkLst>
        <pc:spChg chg="mod">
          <ac:chgData name="Cheng Ding Xiang" userId="5d49a64f78317fbe" providerId="LiveId" clId="{96C23581-9C4A-4145-980E-C304AE747BA3}" dt="2023-02-27T02:02:05.138" v="1740" actId="207"/>
          <ac:spMkLst>
            <pc:docMk/>
            <pc:sldMk cId="1202974146" sldId="496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2:02:22.100" v="1742" actId="207"/>
        <pc:sldMkLst>
          <pc:docMk/>
          <pc:sldMk cId="3519553157" sldId="497"/>
        </pc:sldMkLst>
        <pc:spChg chg="mod">
          <ac:chgData name="Cheng Ding Xiang" userId="5d49a64f78317fbe" providerId="LiveId" clId="{96C23581-9C4A-4145-980E-C304AE747BA3}" dt="2023-02-27T02:02:22.100" v="1742" actId="207"/>
          <ac:spMkLst>
            <pc:docMk/>
            <pc:sldMk cId="3519553157" sldId="497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2:02:28.100" v="1743" actId="207"/>
        <pc:sldMkLst>
          <pc:docMk/>
          <pc:sldMk cId="3077089040" sldId="500"/>
        </pc:sldMkLst>
        <pc:spChg chg="mod">
          <ac:chgData name="Cheng Ding Xiang" userId="5d49a64f78317fbe" providerId="LiveId" clId="{96C23581-9C4A-4145-980E-C304AE747BA3}" dt="2023-02-27T02:02:28.100" v="1743" actId="207"/>
          <ac:spMkLst>
            <pc:docMk/>
            <pc:sldMk cId="3077089040" sldId="500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1:32:46.279" v="515" actId="20577"/>
        <pc:sldMkLst>
          <pc:docMk/>
          <pc:sldMk cId="1680770436" sldId="502"/>
        </pc:sldMkLst>
        <pc:spChg chg="mod">
          <ac:chgData name="Cheng Ding Xiang" userId="5d49a64f78317fbe" providerId="LiveId" clId="{96C23581-9C4A-4145-980E-C304AE747BA3}" dt="2023-02-27T01:32:46.279" v="515" actId="20577"/>
          <ac:spMkLst>
            <pc:docMk/>
            <pc:sldMk cId="1680770436" sldId="502"/>
            <ac:spMk id="3" creationId="{DE24AD8F-F5B4-48DC-8ED7-75B9E8D31D4A}"/>
          </ac:spMkLst>
        </pc:spChg>
      </pc:sldChg>
      <pc:sldChg chg="modSp mod">
        <pc:chgData name="Cheng Ding Xiang" userId="5d49a64f78317fbe" providerId="LiveId" clId="{96C23581-9C4A-4145-980E-C304AE747BA3}" dt="2023-02-27T02:02:32.891" v="1744" actId="207"/>
        <pc:sldMkLst>
          <pc:docMk/>
          <pc:sldMk cId="3590462228" sldId="503"/>
        </pc:sldMkLst>
        <pc:spChg chg="mod">
          <ac:chgData name="Cheng Ding Xiang" userId="5d49a64f78317fbe" providerId="LiveId" clId="{96C23581-9C4A-4145-980E-C304AE747BA3}" dt="2023-02-27T02:02:32.891" v="1744" actId="207"/>
          <ac:spMkLst>
            <pc:docMk/>
            <pc:sldMk cId="3590462228" sldId="503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2:02:38.483" v="1745" actId="207"/>
        <pc:sldMkLst>
          <pc:docMk/>
          <pc:sldMk cId="3790039840" sldId="507"/>
        </pc:sldMkLst>
        <pc:spChg chg="mod">
          <ac:chgData name="Cheng Ding Xiang" userId="5d49a64f78317fbe" providerId="LiveId" clId="{96C23581-9C4A-4145-980E-C304AE747BA3}" dt="2023-02-27T02:02:38.483" v="1745" actId="207"/>
          <ac:spMkLst>
            <pc:docMk/>
            <pc:sldMk cId="3790039840" sldId="507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96C23581-9C4A-4145-980E-C304AE747BA3}" dt="2023-02-27T02:02:44.666" v="1747" actId="207"/>
        <pc:sldMkLst>
          <pc:docMk/>
          <pc:sldMk cId="4087619892" sldId="508"/>
        </pc:sldMkLst>
        <pc:spChg chg="mod">
          <ac:chgData name="Cheng Ding Xiang" userId="5d49a64f78317fbe" providerId="LiveId" clId="{96C23581-9C4A-4145-980E-C304AE747BA3}" dt="2023-02-27T02:02:44.666" v="1747" actId="207"/>
          <ac:spMkLst>
            <pc:docMk/>
            <pc:sldMk cId="4087619892" sldId="508"/>
            <ac:spMk id="3" creationId="{D1FC9FA0-B612-4A98-BE56-A57AC9D432D0}"/>
          </ac:spMkLst>
        </pc:spChg>
      </pc:sldChg>
      <pc:sldChg chg="new del">
        <pc:chgData name="Cheng Ding Xiang" userId="5d49a64f78317fbe" providerId="LiveId" clId="{96C23581-9C4A-4145-980E-C304AE747BA3}" dt="2023-02-27T01:26:56.264" v="122" actId="680"/>
        <pc:sldMkLst>
          <pc:docMk/>
          <pc:sldMk cId="829828375" sldId="509"/>
        </pc:sldMkLst>
      </pc:sldChg>
      <pc:sldChg chg="delSp modSp add mod modNotesTx">
        <pc:chgData name="Cheng Ding Xiang" userId="5d49a64f78317fbe" providerId="LiveId" clId="{96C23581-9C4A-4145-980E-C304AE747BA3}" dt="2023-02-27T02:05:40.773" v="2140" actId="20577"/>
        <pc:sldMkLst>
          <pc:docMk/>
          <pc:sldMk cId="1513198539" sldId="509"/>
        </pc:sldMkLst>
        <pc:spChg chg="mod">
          <ac:chgData name="Cheng Ding Xiang" userId="5d49a64f78317fbe" providerId="LiveId" clId="{96C23581-9C4A-4145-980E-C304AE747BA3}" dt="2023-02-27T01:55:22.029" v="1398" actId="20577"/>
          <ac:spMkLst>
            <pc:docMk/>
            <pc:sldMk cId="1513198539" sldId="509"/>
            <ac:spMk id="2" creationId="{F57374F7-69DF-42DC-AC21-E410F857E1C6}"/>
          </ac:spMkLst>
        </pc:spChg>
        <pc:spChg chg="mod">
          <ac:chgData name="Cheng Ding Xiang" userId="5d49a64f78317fbe" providerId="LiveId" clId="{96C23581-9C4A-4145-980E-C304AE747BA3}" dt="2023-02-27T02:03:35.702" v="1753" actId="20577"/>
          <ac:spMkLst>
            <pc:docMk/>
            <pc:sldMk cId="1513198539" sldId="509"/>
            <ac:spMk id="3" creationId="{D1FC9FA0-B612-4A98-BE56-A57AC9D432D0}"/>
          </ac:spMkLst>
        </pc:spChg>
        <pc:picChg chg="del">
          <ac:chgData name="Cheng Ding Xiang" userId="5d49a64f78317fbe" providerId="LiveId" clId="{96C23581-9C4A-4145-980E-C304AE747BA3}" dt="2023-02-27T01:27:00.791" v="124" actId="478"/>
          <ac:picMkLst>
            <pc:docMk/>
            <pc:sldMk cId="1513198539" sldId="509"/>
            <ac:picMk id="2050" creationId="{C598A6CB-53C8-4D59-BE89-1D456AE9337D}"/>
          </ac:picMkLst>
        </pc:picChg>
      </pc:sldChg>
      <pc:sldChg chg="modSp add mod ord">
        <pc:chgData name="Cheng Ding Xiang" userId="5d49a64f78317fbe" providerId="LiveId" clId="{96C23581-9C4A-4145-980E-C304AE747BA3}" dt="2023-02-27T02:02:54.674" v="1748" actId="207"/>
        <pc:sldMkLst>
          <pc:docMk/>
          <pc:sldMk cId="3912827588" sldId="510"/>
        </pc:sldMkLst>
        <pc:spChg chg="mod">
          <ac:chgData name="Cheng Ding Xiang" userId="5d49a64f78317fbe" providerId="LiveId" clId="{96C23581-9C4A-4145-980E-C304AE747BA3}" dt="2023-02-27T01:29:03.666" v="287" actId="20577"/>
          <ac:spMkLst>
            <pc:docMk/>
            <pc:sldMk cId="3912827588" sldId="510"/>
            <ac:spMk id="2" creationId="{F57374F7-69DF-42DC-AC21-E410F857E1C6}"/>
          </ac:spMkLst>
        </pc:spChg>
        <pc:spChg chg="mod">
          <ac:chgData name="Cheng Ding Xiang" userId="5d49a64f78317fbe" providerId="LiveId" clId="{96C23581-9C4A-4145-980E-C304AE747BA3}" dt="2023-02-27T02:02:54.674" v="1748" actId="207"/>
          <ac:spMkLst>
            <pc:docMk/>
            <pc:sldMk cId="3912827588" sldId="510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96C23581-9C4A-4145-980E-C304AE747BA3}" dt="2023-02-27T02:00:43.283" v="1691" actId="207"/>
        <pc:sldMkLst>
          <pc:docMk/>
          <pc:sldMk cId="2742243115" sldId="511"/>
        </pc:sldMkLst>
        <pc:spChg chg="mod">
          <ac:chgData name="Cheng Ding Xiang" userId="5d49a64f78317fbe" providerId="LiveId" clId="{96C23581-9C4A-4145-980E-C304AE747BA3}" dt="2023-02-27T02:00:43.283" v="1691" actId="207"/>
          <ac:spMkLst>
            <pc:docMk/>
            <pc:sldMk cId="2742243115" sldId="511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96C23581-9C4A-4145-980E-C304AE747BA3}" dt="2023-02-27T02:00:40.507" v="1690" actId="207"/>
        <pc:sldMkLst>
          <pc:docMk/>
          <pc:sldMk cId="2685304921" sldId="512"/>
        </pc:sldMkLst>
        <pc:spChg chg="mod">
          <ac:chgData name="Cheng Ding Xiang" userId="5d49a64f78317fbe" providerId="LiveId" clId="{96C23581-9C4A-4145-980E-C304AE747BA3}" dt="2023-02-27T02:00:40.507" v="1690" actId="207"/>
          <ac:spMkLst>
            <pc:docMk/>
            <pc:sldMk cId="2685304921" sldId="512"/>
            <ac:spMk id="3" creationId="{D1FC9FA0-B612-4A98-BE56-A57AC9D432D0}"/>
          </ac:spMkLst>
        </pc:spChg>
      </pc:sldChg>
      <pc:sldChg chg="modSp add mod modNotesTx">
        <pc:chgData name="Cheng Ding Xiang" userId="5d49a64f78317fbe" providerId="LiveId" clId="{96C23581-9C4A-4145-980E-C304AE747BA3}" dt="2023-02-27T02:57:15.850" v="3421" actId="20577"/>
        <pc:sldMkLst>
          <pc:docMk/>
          <pc:sldMk cId="417388868" sldId="513"/>
        </pc:sldMkLst>
        <pc:spChg chg="mod">
          <ac:chgData name="Cheng Ding Xiang" userId="5d49a64f78317fbe" providerId="LiveId" clId="{96C23581-9C4A-4145-980E-C304AE747BA3}" dt="2023-02-27T02:57:01.579" v="3354" actId="20577"/>
          <ac:spMkLst>
            <pc:docMk/>
            <pc:sldMk cId="417388868" sldId="513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96C23581-9C4A-4145-980E-C304AE747BA3}" dt="2023-02-27T02:00:47.556" v="1692" actId="207"/>
        <pc:sldMkLst>
          <pc:docMk/>
          <pc:sldMk cId="2373741707" sldId="514"/>
        </pc:sldMkLst>
        <pc:spChg chg="mod">
          <ac:chgData name="Cheng Ding Xiang" userId="5d49a64f78317fbe" providerId="LiveId" clId="{96C23581-9C4A-4145-980E-C304AE747BA3}" dt="2023-02-27T02:00:47.556" v="1692" actId="207"/>
          <ac:spMkLst>
            <pc:docMk/>
            <pc:sldMk cId="2373741707" sldId="514"/>
            <ac:spMk id="3" creationId="{D1FC9FA0-B612-4A98-BE56-A57AC9D432D0}"/>
          </ac:spMkLst>
        </pc:spChg>
      </pc:sldChg>
      <pc:sldChg chg="modSp add mod modNotesTx">
        <pc:chgData name="Cheng Ding Xiang" userId="5d49a64f78317fbe" providerId="LiveId" clId="{96C23581-9C4A-4145-980E-C304AE747BA3}" dt="2023-02-27T02:01:12.018" v="1698" actId="207"/>
        <pc:sldMkLst>
          <pc:docMk/>
          <pc:sldMk cId="131498806" sldId="515"/>
        </pc:sldMkLst>
        <pc:spChg chg="mod">
          <ac:chgData name="Cheng Ding Xiang" userId="5d49a64f78317fbe" providerId="LiveId" clId="{96C23581-9C4A-4145-980E-C304AE747BA3}" dt="2023-02-27T02:01:12.018" v="1698" actId="207"/>
          <ac:spMkLst>
            <pc:docMk/>
            <pc:sldMk cId="131498806" sldId="515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96C23581-9C4A-4145-980E-C304AE747BA3}" dt="2023-02-27T02:01:08.845" v="1697" actId="207"/>
        <pc:sldMkLst>
          <pc:docMk/>
          <pc:sldMk cId="96870692" sldId="516"/>
        </pc:sldMkLst>
        <pc:spChg chg="mod">
          <ac:chgData name="Cheng Ding Xiang" userId="5d49a64f78317fbe" providerId="LiveId" clId="{96C23581-9C4A-4145-980E-C304AE747BA3}" dt="2023-02-27T02:01:08.845" v="1697" actId="207"/>
          <ac:spMkLst>
            <pc:docMk/>
            <pc:sldMk cId="96870692" sldId="516"/>
            <ac:spMk id="3" creationId="{D1FC9FA0-B612-4A98-BE56-A57AC9D432D0}"/>
          </ac:spMkLst>
        </pc:spChg>
      </pc:sldChg>
      <pc:sldChg chg="modSp add mod modNotesTx">
        <pc:chgData name="Cheng Ding Xiang" userId="5d49a64f78317fbe" providerId="LiveId" clId="{96C23581-9C4A-4145-980E-C304AE747BA3}" dt="2023-02-27T02:56:04.473" v="3325" actId="20577"/>
        <pc:sldMkLst>
          <pc:docMk/>
          <pc:sldMk cId="930344359" sldId="517"/>
        </pc:sldMkLst>
        <pc:spChg chg="mod">
          <ac:chgData name="Cheng Ding Xiang" userId="5d49a64f78317fbe" providerId="LiveId" clId="{96C23581-9C4A-4145-980E-C304AE747BA3}" dt="2023-02-27T02:51:52.749" v="2987" actId="20577"/>
          <ac:spMkLst>
            <pc:docMk/>
            <pc:sldMk cId="930344359" sldId="517"/>
            <ac:spMk id="2" creationId="{F57374F7-69DF-42DC-AC21-E410F857E1C6}"/>
          </ac:spMkLst>
        </pc:spChg>
        <pc:spChg chg="mod">
          <ac:chgData name="Cheng Ding Xiang" userId="5d49a64f78317fbe" providerId="LiveId" clId="{96C23581-9C4A-4145-980E-C304AE747BA3}" dt="2023-02-27T02:56:04.473" v="3325" actId="20577"/>
          <ac:spMkLst>
            <pc:docMk/>
            <pc:sldMk cId="930344359" sldId="517"/>
            <ac:spMk id="3" creationId="{D1FC9FA0-B612-4A98-BE56-A57AC9D432D0}"/>
          </ac:spMkLst>
        </pc:spChg>
      </pc:sldChg>
      <pc:sldChg chg="modSp add mod modNotesTx">
        <pc:chgData name="Cheng Ding Xiang" userId="5d49a64f78317fbe" providerId="LiveId" clId="{96C23581-9C4A-4145-980E-C304AE747BA3}" dt="2023-02-27T02:26:25.922" v="2599" actId="20577"/>
        <pc:sldMkLst>
          <pc:docMk/>
          <pc:sldMk cId="1552671213" sldId="518"/>
        </pc:sldMkLst>
        <pc:spChg chg="mod">
          <ac:chgData name="Cheng Ding Xiang" userId="5d49a64f78317fbe" providerId="LiveId" clId="{96C23581-9C4A-4145-980E-C304AE747BA3}" dt="2023-02-27T02:20:09.774" v="2482" actId="20577"/>
          <ac:spMkLst>
            <pc:docMk/>
            <pc:sldMk cId="1552671213" sldId="518"/>
            <ac:spMk id="2" creationId="{F57374F7-69DF-42DC-AC21-E410F857E1C6}"/>
          </ac:spMkLst>
        </pc:spChg>
        <pc:spChg chg="mod">
          <ac:chgData name="Cheng Ding Xiang" userId="5d49a64f78317fbe" providerId="LiveId" clId="{96C23581-9C4A-4145-980E-C304AE747BA3}" dt="2023-02-27T02:25:59.618" v="2489" actId="404"/>
          <ac:spMkLst>
            <pc:docMk/>
            <pc:sldMk cId="1552671213" sldId="518"/>
            <ac:spMk id="3" creationId="{D1FC9FA0-B612-4A98-BE56-A57AC9D432D0}"/>
          </ac:spMkLst>
        </pc:spChg>
      </pc:sldChg>
      <pc:sldChg chg="add del">
        <pc:chgData name="Cheng Ding Xiang" userId="5d49a64f78317fbe" providerId="LiveId" clId="{96C23581-9C4A-4145-980E-C304AE747BA3}" dt="2023-02-27T02:27:13.233" v="2601" actId="47"/>
        <pc:sldMkLst>
          <pc:docMk/>
          <pc:sldMk cId="1580315465" sldId="519"/>
        </pc:sldMkLst>
      </pc:sldChg>
      <pc:sldChg chg="modSp add mod">
        <pc:chgData name="Cheng Ding Xiang" userId="5d49a64f78317fbe" providerId="LiveId" clId="{96C23581-9C4A-4145-980E-C304AE747BA3}" dt="2023-02-27T02:27:37.431" v="2627" actId="20577"/>
        <pc:sldMkLst>
          <pc:docMk/>
          <pc:sldMk cId="4133350672" sldId="519"/>
        </pc:sldMkLst>
        <pc:spChg chg="mod">
          <ac:chgData name="Cheng Ding Xiang" userId="5d49a64f78317fbe" providerId="LiveId" clId="{96C23581-9C4A-4145-980E-C304AE747BA3}" dt="2023-02-27T02:27:21.602" v="2613" actId="20577"/>
          <ac:spMkLst>
            <pc:docMk/>
            <pc:sldMk cId="4133350672" sldId="519"/>
            <ac:spMk id="2" creationId="{3EF8B2A3-15A3-43C1-A647-BE249F611727}"/>
          </ac:spMkLst>
        </pc:spChg>
        <pc:spChg chg="mod">
          <ac:chgData name="Cheng Ding Xiang" userId="5d49a64f78317fbe" providerId="LiveId" clId="{96C23581-9C4A-4145-980E-C304AE747BA3}" dt="2023-02-27T02:27:37.431" v="2627" actId="20577"/>
          <ac:spMkLst>
            <pc:docMk/>
            <pc:sldMk cId="4133350672" sldId="519"/>
            <ac:spMk id="3" creationId="{DE24AD8F-F5B4-48DC-8ED7-75B9E8D31D4A}"/>
          </ac:spMkLst>
        </pc:spChg>
      </pc:sldChg>
      <pc:sldChg chg="modSp add mod modNotesTx">
        <pc:chgData name="Cheng Ding Xiang" userId="5d49a64f78317fbe" providerId="LiveId" clId="{96C23581-9C4A-4145-980E-C304AE747BA3}" dt="2023-02-27T02:42:32.945" v="2796" actId="20577"/>
        <pc:sldMkLst>
          <pc:docMk/>
          <pc:sldMk cId="3926879554" sldId="520"/>
        </pc:sldMkLst>
        <pc:spChg chg="mod">
          <ac:chgData name="Cheng Ding Xiang" userId="5d49a64f78317fbe" providerId="LiveId" clId="{96C23581-9C4A-4145-980E-C304AE747BA3}" dt="2023-02-27T02:31:21.605" v="2648" actId="20577"/>
          <ac:spMkLst>
            <pc:docMk/>
            <pc:sldMk cId="3926879554" sldId="520"/>
            <ac:spMk id="2" creationId="{F57374F7-69DF-42DC-AC21-E410F857E1C6}"/>
          </ac:spMkLst>
        </pc:spChg>
        <pc:spChg chg="mod">
          <ac:chgData name="Cheng Ding Xiang" userId="5d49a64f78317fbe" providerId="LiveId" clId="{96C23581-9C4A-4145-980E-C304AE747BA3}" dt="2023-02-27T02:42:32.945" v="2796" actId="20577"/>
          <ac:spMkLst>
            <pc:docMk/>
            <pc:sldMk cId="3926879554" sldId="520"/>
            <ac:spMk id="3" creationId="{D1FC9FA0-B612-4A98-BE56-A57AC9D432D0}"/>
          </ac:spMkLst>
        </pc:spChg>
      </pc:sldChg>
      <pc:sldChg chg="addSp delSp modSp add mod modNotesTx">
        <pc:chgData name="Cheng Ding Xiang" userId="5d49a64f78317fbe" providerId="LiveId" clId="{96C23581-9C4A-4145-980E-C304AE747BA3}" dt="2023-02-27T02:42:19.050" v="2780" actId="20577"/>
        <pc:sldMkLst>
          <pc:docMk/>
          <pc:sldMk cId="3839382832" sldId="521"/>
        </pc:sldMkLst>
        <pc:spChg chg="mod">
          <ac:chgData name="Cheng Ding Xiang" userId="5d49a64f78317fbe" providerId="LiveId" clId="{96C23581-9C4A-4145-980E-C304AE747BA3}" dt="2023-02-27T02:38:02.609" v="2730" actId="20577"/>
          <ac:spMkLst>
            <pc:docMk/>
            <pc:sldMk cId="3839382832" sldId="521"/>
            <ac:spMk id="2" creationId="{F57374F7-69DF-42DC-AC21-E410F857E1C6}"/>
          </ac:spMkLst>
        </pc:spChg>
        <pc:spChg chg="mod">
          <ac:chgData name="Cheng Ding Xiang" userId="5d49a64f78317fbe" providerId="LiveId" clId="{96C23581-9C4A-4145-980E-C304AE747BA3}" dt="2023-02-27T02:38:04.836" v="2731" actId="20577"/>
          <ac:spMkLst>
            <pc:docMk/>
            <pc:sldMk cId="3839382832" sldId="521"/>
            <ac:spMk id="3" creationId="{D1FC9FA0-B612-4A98-BE56-A57AC9D432D0}"/>
          </ac:spMkLst>
        </pc:spChg>
        <pc:spChg chg="add del">
          <ac:chgData name="Cheng Ding Xiang" userId="5d49a64f78317fbe" providerId="LiveId" clId="{96C23581-9C4A-4145-980E-C304AE747BA3}" dt="2023-02-27T02:38:09.834" v="2733" actId="22"/>
          <ac:spMkLst>
            <pc:docMk/>
            <pc:sldMk cId="3839382832" sldId="521"/>
            <ac:spMk id="6" creationId="{754335F5-005D-0B3F-8F2F-58323DC06851}"/>
          </ac:spMkLst>
        </pc:spChg>
        <pc:spChg chg="add mod">
          <ac:chgData name="Cheng Ding Xiang" userId="5d49a64f78317fbe" providerId="LiveId" clId="{96C23581-9C4A-4145-980E-C304AE747BA3}" dt="2023-02-27T02:39:14.393" v="2743" actId="20577"/>
          <ac:spMkLst>
            <pc:docMk/>
            <pc:sldMk cId="3839382832" sldId="521"/>
            <ac:spMk id="8" creationId="{43299E2F-F224-3955-A623-3ED91D0F9345}"/>
          </ac:spMkLst>
        </pc:spChg>
        <pc:picChg chg="add mod">
          <ac:chgData name="Cheng Ding Xiang" userId="5d49a64f78317fbe" providerId="LiveId" clId="{96C23581-9C4A-4145-980E-C304AE747BA3}" dt="2023-02-27T02:38:40.110" v="2738" actId="1076"/>
          <ac:picMkLst>
            <pc:docMk/>
            <pc:sldMk cId="3839382832" sldId="521"/>
            <ac:picMk id="1026" creationId="{6ED62A55-8499-42AE-FE88-ACA9B1AE650E}"/>
          </ac:picMkLst>
        </pc:picChg>
      </pc:sldChg>
      <pc:sldChg chg="delSp modSp add mod modNotesTx">
        <pc:chgData name="Cheng Ding Xiang" userId="5d49a64f78317fbe" providerId="LiveId" clId="{96C23581-9C4A-4145-980E-C304AE747BA3}" dt="2023-02-27T02:44:46.129" v="2955" actId="20577"/>
        <pc:sldMkLst>
          <pc:docMk/>
          <pc:sldMk cId="1479104184" sldId="522"/>
        </pc:sldMkLst>
        <pc:spChg chg="mod">
          <ac:chgData name="Cheng Ding Xiang" userId="5d49a64f78317fbe" providerId="LiveId" clId="{96C23581-9C4A-4145-980E-C304AE747BA3}" dt="2023-02-27T02:41:22.772" v="2759" actId="20577"/>
          <ac:spMkLst>
            <pc:docMk/>
            <pc:sldMk cId="1479104184" sldId="522"/>
            <ac:spMk id="2" creationId="{F57374F7-69DF-42DC-AC21-E410F857E1C6}"/>
          </ac:spMkLst>
        </pc:spChg>
        <pc:spChg chg="mod">
          <ac:chgData name="Cheng Ding Xiang" userId="5d49a64f78317fbe" providerId="LiveId" clId="{96C23581-9C4A-4145-980E-C304AE747BA3}" dt="2023-02-27T02:43:30.686" v="2917" actId="20577"/>
          <ac:spMkLst>
            <pc:docMk/>
            <pc:sldMk cId="1479104184" sldId="522"/>
            <ac:spMk id="3" creationId="{D1FC9FA0-B612-4A98-BE56-A57AC9D432D0}"/>
          </ac:spMkLst>
        </pc:spChg>
        <pc:spChg chg="del">
          <ac:chgData name="Cheng Ding Xiang" userId="5d49a64f78317fbe" providerId="LiveId" clId="{96C23581-9C4A-4145-980E-C304AE747BA3}" dt="2023-02-27T02:41:25.683" v="2762" actId="478"/>
          <ac:spMkLst>
            <pc:docMk/>
            <pc:sldMk cId="1479104184" sldId="522"/>
            <ac:spMk id="8" creationId="{43299E2F-F224-3955-A623-3ED91D0F9345}"/>
          </ac:spMkLst>
        </pc:spChg>
        <pc:picChg chg="del mod">
          <ac:chgData name="Cheng Ding Xiang" userId="5d49a64f78317fbe" providerId="LiveId" clId="{96C23581-9C4A-4145-980E-C304AE747BA3}" dt="2023-02-27T02:41:24.856" v="2761" actId="478"/>
          <ac:picMkLst>
            <pc:docMk/>
            <pc:sldMk cId="1479104184" sldId="522"/>
            <ac:picMk id="1026" creationId="{6ED62A55-8499-42AE-FE88-ACA9B1AE650E}"/>
          </ac:picMkLst>
        </pc:picChg>
      </pc:sldChg>
      <pc:sldChg chg="modSp add del mod setBg">
        <pc:chgData name="Cheng Ding Xiang" userId="5d49a64f78317fbe" providerId="LiveId" clId="{96C23581-9C4A-4145-980E-C304AE747BA3}" dt="2023-02-27T02:55:06.330" v="3121" actId="47"/>
        <pc:sldMkLst>
          <pc:docMk/>
          <pc:sldMk cId="2807479195" sldId="639"/>
        </pc:sldMkLst>
        <pc:spChg chg="mod">
          <ac:chgData name="Cheng Ding Xiang" userId="5d49a64f78317fbe" providerId="LiveId" clId="{96C23581-9C4A-4145-980E-C304AE747BA3}" dt="2023-02-27T02:53:27.379" v="3042" actId="20577"/>
          <ac:spMkLst>
            <pc:docMk/>
            <pc:sldMk cId="2807479195" sldId="639"/>
            <ac:spMk id="2" creationId="{BEFDA42E-268E-4788-AEDB-E0F1C40F3AA5}"/>
          </ac:spMkLst>
        </pc:spChg>
        <pc:spChg chg="mod">
          <ac:chgData name="Cheng Ding Xiang" userId="5d49a64f78317fbe" providerId="LiveId" clId="{96C23581-9C4A-4145-980E-C304AE747BA3}" dt="2023-02-27T02:53:10.016" v="2989" actId="207"/>
          <ac:spMkLst>
            <pc:docMk/>
            <pc:sldMk cId="2807479195" sldId="639"/>
            <ac:spMk id="3" creationId="{87EB5D02-6FB9-494F-833E-B6A00AF6E67A}"/>
          </ac:spMkLst>
        </pc:spChg>
      </pc:sldChg>
      <pc:sldMasterChg chg="modSp mod setBg delSldLayout modSldLayout">
        <pc:chgData name="Cheng Ding Xiang" userId="5d49a64f78317fbe" providerId="LiveId" clId="{96C23581-9C4A-4145-980E-C304AE747BA3}" dt="2023-02-27T02:55:06.330" v="3121" actId="47"/>
        <pc:sldMasterMkLst>
          <pc:docMk/>
          <pc:sldMasterMk cId="0" sldId="2147483658"/>
        </pc:sldMasterMkLst>
        <pc:spChg chg="mod">
          <ac:chgData name="Cheng Ding Xiang" userId="5d49a64f78317fbe" providerId="LiveId" clId="{96C23581-9C4A-4145-980E-C304AE747BA3}" dt="2023-02-27T02:00:24.665" v="1688" actId="207"/>
          <ac:spMkLst>
            <pc:docMk/>
            <pc:sldMasterMk cId="0" sldId="2147483658"/>
            <ac:spMk id="7" creationId="{00000000-0000-0000-0000-000000000000}"/>
          </ac:spMkLst>
        </pc:spChg>
        <pc:sldLayoutChg chg="setBg">
          <pc:chgData name="Cheng Ding Xiang" userId="5d49a64f78317fbe" providerId="LiveId" clId="{96C23581-9C4A-4145-980E-C304AE747BA3}" dt="2023-02-27T01:58:40.791" v="1659"/>
          <pc:sldLayoutMkLst>
            <pc:docMk/>
            <pc:sldMasterMk cId="0" sldId="2147483658"/>
            <pc:sldLayoutMk cId="0" sldId="2147483648"/>
          </pc:sldLayoutMkLst>
        </pc:sldLayoutChg>
        <pc:sldLayoutChg chg="modSp mod">
          <pc:chgData name="Cheng Ding Xiang" userId="5d49a64f78317fbe" providerId="LiveId" clId="{96C23581-9C4A-4145-980E-C304AE747BA3}" dt="2023-02-27T01:59:11.486" v="1663" actId="207"/>
          <pc:sldLayoutMkLst>
            <pc:docMk/>
            <pc:sldMasterMk cId="0" sldId="2147483658"/>
            <pc:sldLayoutMk cId="0" sldId="2147483651"/>
          </pc:sldLayoutMkLst>
          <pc:spChg chg="mod">
            <ac:chgData name="Cheng Ding Xiang" userId="5d49a64f78317fbe" providerId="LiveId" clId="{96C23581-9C4A-4145-980E-C304AE747BA3}" dt="2023-02-27T01:59:11.486" v="1663" actId="207"/>
            <ac:spMkLst>
              <pc:docMk/>
              <pc:sldMasterMk cId="0" sldId="2147483658"/>
              <pc:sldLayoutMk cId="0" sldId="2147483651"/>
              <ac:spMk id="42" creationId="{00000000-0000-0000-0000-000000000000}"/>
            </ac:spMkLst>
          </pc:spChg>
        </pc:sldLayoutChg>
        <pc:sldLayoutChg chg="setBg">
          <pc:chgData name="Cheng Ding Xiang" userId="5d49a64f78317fbe" providerId="LiveId" clId="{96C23581-9C4A-4145-980E-C304AE747BA3}" dt="2023-02-27T01:58:40.791" v="1659"/>
          <pc:sldLayoutMkLst>
            <pc:docMk/>
            <pc:sldMasterMk cId="0" sldId="2147483658"/>
            <pc:sldLayoutMk cId="2347190001" sldId="2147483659"/>
          </pc:sldLayoutMkLst>
        </pc:sldLayoutChg>
        <pc:sldLayoutChg chg="del">
          <pc:chgData name="Cheng Ding Xiang" userId="5d49a64f78317fbe" providerId="LiveId" clId="{96C23581-9C4A-4145-980E-C304AE747BA3}" dt="2023-02-27T02:55:06.330" v="3121" actId="47"/>
          <pc:sldLayoutMkLst>
            <pc:docMk/>
            <pc:sldMasterMk cId="0" sldId="2147483658"/>
            <pc:sldLayoutMk cId="1852363154" sldId="2147483660"/>
          </pc:sldLayoutMkLst>
        </pc:sldLayoutChg>
        <pc:sldLayoutChg chg="del">
          <pc:chgData name="Cheng Ding Xiang" userId="5d49a64f78317fbe" providerId="LiveId" clId="{96C23581-9C4A-4145-980E-C304AE747BA3}" dt="2023-02-27T02:55:06.330" v="3121" actId="47"/>
          <pc:sldLayoutMkLst>
            <pc:docMk/>
            <pc:sldMasterMk cId="0" sldId="2147483658"/>
            <pc:sldLayoutMk cId="3080461939" sldId="2147483661"/>
          </pc:sldLayoutMkLst>
        </pc:sldLayoutChg>
      </pc:sldMasterChg>
    </pc:docChg>
  </pc:docChgLst>
  <pc:docChgLst>
    <pc:chgData name="Cheng Ding Xiang" userId="5d49a64f78317fbe" providerId="LiveId" clId="{27399D2F-0B5E-4D12-92AA-5F2EF5EAD31E}"/>
    <pc:docChg chg="undo custSel addSld delSld modSld sldOrd modMainMaster modSection">
      <pc:chgData name="Cheng Ding Xiang" userId="5d49a64f78317fbe" providerId="LiveId" clId="{27399D2F-0B5E-4D12-92AA-5F2EF5EAD31E}" dt="2021-01-11T03:42:52.395" v="10347" actId="20577"/>
      <pc:docMkLst>
        <pc:docMk/>
      </pc:docMkLst>
      <pc:sldChg chg="modSp mod">
        <pc:chgData name="Cheng Ding Xiang" userId="5d49a64f78317fbe" providerId="LiveId" clId="{27399D2F-0B5E-4D12-92AA-5F2EF5EAD31E}" dt="2021-01-05T08:07:11.931" v="268" actId="207"/>
        <pc:sldMkLst>
          <pc:docMk/>
          <pc:sldMk cId="0" sldId="256"/>
        </pc:sldMkLst>
        <pc:spChg chg="mod">
          <ac:chgData name="Cheng Ding Xiang" userId="5d49a64f78317fbe" providerId="LiveId" clId="{27399D2F-0B5E-4D12-92AA-5F2EF5EAD31E}" dt="2021-01-05T08:07:11.931" v="268" actId="207"/>
          <ac:spMkLst>
            <pc:docMk/>
            <pc:sldMk cId="0" sldId="256"/>
            <ac:spMk id="70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0" sldId="280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0" sldId="280"/>
            <ac:spMk id="375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0" sldId="280"/>
            <ac:spMk id="376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0" sldId="280"/>
            <ac:spMk id="378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401633822" sldId="310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01633822" sldId="310"/>
            <ac:spMk id="118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01633822" sldId="310"/>
            <ac:spMk id="119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01633822" sldId="310"/>
            <ac:spMk id="127" creationId="{00000000-0000-0000-0000-000000000000}"/>
          </ac:spMkLst>
        </pc:spChg>
      </pc:sldChg>
      <pc:sldChg chg="modSp mod modAnim">
        <pc:chgData name="Cheng Ding Xiang" userId="5d49a64f78317fbe" providerId="LiveId" clId="{27399D2F-0B5E-4D12-92AA-5F2EF5EAD31E}" dt="2021-01-07T09:57:56.638" v="2026" actId="403"/>
        <pc:sldMkLst>
          <pc:docMk/>
          <pc:sldMk cId="3929243525" sldId="328"/>
        </pc:sldMkLst>
        <pc:spChg chg="mod">
          <ac:chgData name="Cheng Ding Xiang" userId="5d49a64f78317fbe" providerId="LiveId" clId="{27399D2F-0B5E-4D12-92AA-5F2EF5EAD31E}" dt="2021-01-05T08:07:52.200" v="273" actId="207"/>
          <ac:spMkLst>
            <pc:docMk/>
            <pc:sldMk cId="3929243525" sldId="328"/>
            <ac:spMk id="2" creationId="{ED8D91FD-5752-4D40-85A2-D2AF6982F3C4}"/>
          </ac:spMkLst>
        </pc:spChg>
        <pc:spChg chg="mod">
          <ac:chgData name="Cheng Ding Xiang" userId="5d49a64f78317fbe" providerId="LiveId" clId="{27399D2F-0B5E-4D12-92AA-5F2EF5EAD31E}" dt="2021-01-07T09:57:56.638" v="2026" actId="403"/>
          <ac:spMkLst>
            <pc:docMk/>
            <pc:sldMk cId="3929243525" sldId="328"/>
            <ac:spMk id="3" creationId="{75F84C9B-659B-42A5-8974-7B4D5A5BBE8B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929243525" sldId="328"/>
            <ac:spMk id="4" creationId="{DCD3ADF2-926A-4C20-9D2A-04F57B424A44}"/>
          </ac:spMkLst>
        </pc:spChg>
      </pc:sldChg>
      <pc:sldChg chg="modSp mod">
        <pc:chgData name="Cheng Ding Xiang" userId="5d49a64f78317fbe" providerId="LiveId" clId="{27399D2F-0B5E-4D12-92AA-5F2EF5EAD31E}" dt="2021-01-05T08:07:38.543" v="270" actId="207"/>
        <pc:sldMkLst>
          <pc:docMk/>
          <pc:sldMk cId="2941518260" sldId="390"/>
        </pc:sldMkLst>
        <pc:spChg chg="mod">
          <ac:chgData name="Cheng Ding Xiang" userId="5d49a64f78317fbe" providerId="LiveId" clId="{27399D2F-0B5E-4D12-92AA-5F2EF5EAD31E}" dt="2021-01-05T08:07:38.543" v="270" actId="207"/>
          <ac:spMkLst>
            <pc:docMk/>
            <pc:sldMk cId="2941518260" sldId="390"/>
            <ac:spMk id="97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7:31.860" v="269" actId="207"/>
          <ac:spMkLst>
            <pc:docMk/>
            <pc:sldMk cId="2941518260" sldId="390"/>
            <ac:spMk id="98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941518260" sldId="390"/>
            <ac:spMk id="99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8:13.006" v="3143" actId="47"/>
        <pc:sldMkLst>
          <pc:docMk/>
          <pc:sldMk cId="2553880898" sldId="391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53880898" sldId="391"/>
            <ac:spMk id="2" creationId="{ED8D91FD-5752-4D40-85A2-D2AF6982F3C4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53880898" sldId="391"/>
            <ac:spMk id="3" creationId="{75F84C9B-659B-42A5-8974-7B4D5A5BBE8B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53880898" sldId="391"/>
            <ac:spMk id="4" creationId="{DCD3ADF2-926A-4C20-9D2A-04F57B424A44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841681832" sldId="392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841681832" sldId="392"/>
            <ac:spMk id="2" creationId="{56D9A914-9076-462A-823E-132BDE8275C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841681832" sldId="392"/>
            <ac:spMk id="3" creationId="{2194424D-49A3-42D8-98AC-CD92A136BF27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841681832" sldId="392"/>
            <ac:spMk id="4" creationId="{4C2BC8B4-467C-471F-A6D3-20F7123A7896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169504136" sldId="393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69504136" sldId="393"/>
            <ac:spMk id="2" creationId="{D6301248-A6F9-418C-A8E5-480AA0D6C55C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69504136" sldId="393"/>
            <ac:spMk id="3" creationId="{554EEB4C-4D4B-4550-B8EA-29EF25D323DD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69504136" sldId="393"/>
            <ac:spMk id="4" creationId="{431BEC11-F3D8-471D-B06C-51424C284A98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311643604" sldId="394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311643604" sldId="394"/>
            <ac:spMk id="2" creationId="{0914B793-B4F6-4759-8C7F-958D9763769E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311643604" sldId="394"/>
            <ac:spMk id="3" creationId="{8ED18C47-403F-435B-9A39-B2CFA84041C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311643604" sldId="394"/>
            <ac:spMk id="4" creationId="{1D7E6444-B88B-434A-A318-304F42CCAAC9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42820342" sldId="396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42820342" sldId="396"/>
            <ac:spMk id="97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42820342" sldId="396"/>
            <ac:spMk id="98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42820342" sldId="396"/>
            <ac:spMk id="99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190348434" sldId="397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190348434" sldId="397"/>
            <ac:spMk id="2" creationId="{EAC865D8-D8CD-4607-9A62-D24B3EC9000F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190348434" sldId="397"/>
            <ac:spMk id="3" creationId="{B83F0D8B-5B1B-4425-9C12-8BFAD4404ECB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190348434" sldId="397"/>
            <ac:spMk id="4" creationId="{54E9D351-9E35-4DB8-9699-C7284A27DDE5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344230476" sldId="398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344230476" sldId="398"/>
            <ac:spMk id="2" creationId="{5A18848A-029A-4CC5-B7D0-2484657E031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344230476" sldId="398"/>
            <ac:spMk id="3" creationId="{8446F3F4-114F-451F-9B8E-02EC15E4A23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344230476" sldId="398"/>
            <ac:spMk id="4" creationId="{EBE21314-B795-476F-8765-66F92E8928DF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203709244" sldId="399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203709244" sldId="399"/>
            <ac:spMk id="2" creationId="{81CBE94B-6B59-4349-A110-19E4918E451F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203709244" sldId="399"/>
            <ac:spMk id="3" creationId="{932EA1E4-57C5-40DB-9AE3-80CB08C84531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203709244" sldId="399"/>
            <ac:spMk id="4" creationId="{6F9D8793-0E33-49E7-B3D4-4464D5DA6B98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462571050" sldId="400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462571050" sldId="400"/>
            <ac:spMk id="2" creationId="{29F6D5C6-686D-4844-9B0F-995AF4F4C6D8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462571050" sldId="400"/>
            <ac:spMk id="3" creationId="{DFA01949-538C-453D-932A-71EDB8D4EACE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462571050" sldId="400"/>
            <ac:spMk id="4" creationId="{5922AE36-5AAB-4A58-8D99-EFE153B9EFF1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967650048" sldId="401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967650048" sldId="401"/>
            <ac:spMk id="97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967650048" sldId="401"/>
            <ac:spMk id="98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967650048" sldId="401"/>
            <ac:spMk id="99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82254530" sldId="402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82254530" sldId="402"/>
            <ac:spMk id="2" creationId="{0914B793-B4F6-4759-8C7F-958D9763769E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82254530" sldId="402"/>
            <ac:spMk id="3" creationId="{8ED18C47-403F-435B-9A39-B2CFA84041C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82254530" sldId="402"/>
            <ac:spMk id="4" creationId="{1D7E6444-B88B-434A-A318-304F42CCAAC9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090283154" sldId="403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283154" sldId="403"/>
            <ac:spMk id="2" creationId="{167077CC-041D-415B-AFCE-12DD153671D8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283154" sldId="403"/>
            <ac:spMk id="3" creationId="{6C85FF60-F75C-4D64-B8D5-287787982AA1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283154" sldId="403"/>
            <ac:spMk id="4" creationId="{892083F8-5047-4A30-9A22-102384E6AF79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090467407" sldId="404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467407" sldId="404"/>
            <ac:spMk id="2" creationId="{FCA247D9-994F-4EB5-AF91-7B8CDC9C6E4B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467407" sldId="404"/>
            <ac:spMk id="3" creationId="{452E61CA-6D05-4411-A791-7B795F4F1AE8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090467407" sldId="404"/>
            <ac:spMk id="4" creationId="{DA21E212-6D7D-4981-9DEF-D28B5D1E310E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593301705" sldId="406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93301705" sldId="406"/>
            <ac:spMk id="2" creationId="{4ECE91A6-E8B5-4663-A6DE-8C1D50271EC4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93301705" sldId="406"/>
            <ac:spMk id="3" creationId="{59B502E2-FE58-49DF-9120-DBB2305A82A5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593301705" sldId="406"/>
            <ac:spMk id="4" creationId="{90816076-2155-4CA5-ADC3-0621DFB8E395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008904355" sldId="407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008904355" sldId="407"/>
            <ac:spMk id="97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008904355" sldId="407"/>
            <ac:spMk id="98" creationId="{00000000-0000-0000-0000-000000000000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008904355" sldId="407"/>
            <ac:spMk id="99" creationId="{00000000-0000-0000-0000-00000000000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737524101" sldId="408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737524101" sldId="408"/>
            <ac:spMk id="2" creationId="{8173275F-33E4-4A2D-ACE2-A1164A48874A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737524101" sldId="408"/>
            <ac:spMk id="3" creationId="{B959A975-65AA-4536-B8ED-8E0DB5FA38D8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737524101" sldId="408"/>
            <ac:spMk id="4" creationId="{9E6A5C9E-CB0C-4607-9069-8A9C22842F37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464724252" sldId="409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64724252" sldId="409"/>
            <ac:spMk id="2" creationId="{D94EB4E4-8AD6-4171-8017-FEE196C7363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64724252" sldId="409"/>
            <ac:spMk id="3" creationId="{6FECD667-A1AB-4C70-87AA-18337BC6B7F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64724252" sldId="409"/>
            <ac:spMk id="4" creationId="{5A8CE8B4-E3BD-4BA4-897F-3D420A31458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115948950" sldId="410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115948950" sldId="410"/>
            <ac:spMk id="2" creationId="{0D0A91A7-7DF6-4AA3-85CD-E51DB6DF56FC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115948950" sldId="410"/>
            <ac:spMk id="3" creationId="{CB64ADB6-0DF5-45E0-A238-ABF99C6BD4DA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115948950" sldId="410"/>
            <ac:spMk id="4" creationId="{B01638A9-E0C3-4B01-AE4B-140FCFD19AA5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948528043" sldId="411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948528043" sldId="411"/>
            <ac:spMk id="2" creationId="{265AB9EC-2A5E-4B14-BE70-E8FE7B9D56A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948528043" sldId="411"/>
            <ac:spMk id="3" creationId="{1897BC04-5C65-40E3-8FC9-797E3D35F84E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948528043" sldId="411"/>
            <ac:spMk id="4" creationId="{F1826EC4-4711-48BD-9350-0F65608F57D3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57955955" sldId="412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57955955" sldId="412"/>
            <ac:spMk id="2" creationId="{0E284B2B-40B8-4573-8FF8-D35EA941B42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57955955" sldId="412"/>
            <ac:spMk id="3" creationId="{0B47E192-F9DA-40CD-88BB-63999661C1DD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57955955" sldId="412"/>
            <ac:spMk id="4" creationId="{25DB2510-1AC0-471C-8008-EA3C796FD756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783429829" sldId="413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783429829" sldId="413"/>
            <ac:spMk id="2" creationId="{2404E17E-9A38-4338-81C2-783B06473DAD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783429829" sldId="413"/>
            <ac:spMk id="3" creationId="{BAE38184-21EF-493E-B788-4AF663A4428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783429829" sldId="413"/>
            <ac:spMk id="4" creationId="{2EAF90AD-F847-4988-9FBE-E0AE5BDE8957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201768671" sldId="415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201768671" sldId="415"/>
            <ac:spMk id="4" creationId="{AC978205-41A3-4F47-9582-572EDCE9BDEB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214679897" sldId="416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4679897" sldId="416"/>
            <ac:spMk id="2" creationId="{5C293F3C-F0DF-4742-90CD-58E697696934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4679897" sldId="416"/>
            <ac:spMk id="3" creationId="{CBDB40E1-23F6-4AD4-85C4-4397462D0BA7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214679897" sldId="416"/>
            <ac:spMk id="4" creationId="{22E0B345-1B13-44A6-92FF-E7C138C818E9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4032013206" sldId="417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32013206" sldId="417"/>
            <ac:spMk id="2" creationId="{D1DECB37-D2CD-473C-AC21-E7DE568A070B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32013206" sldId="417"/>
            <ac:spMk id="3" creationId="{3AADE163-8FCE-47E7-9A93-651E037F0A2C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32013206" sldId="417"/>
            <ac:spMk id="4" creationId="{0CB85468-E9F1-4D7C-8020-14099E683DA8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3844622566" sldId="418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844622566" sldId="418"/>
            <ac:spMk id="2" creationId="{D94EB4E4-8AD6-4171-8017-FEE196C7363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844622566" sldId="418"/>
            <ac:spMk id="3" creationId="{6FECD667-A1AB-4C70-87AA-18337BC6B7F3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3844622566" sldId="418"/>
            <ac:spMk id="4" creationId="{5A8CE8B4-E3BD-4BA4-897F-3D420A314580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753488089" sldId="419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753488089" sldId="419"/>
            <ac:spMk id="2" creationId="{3FD71D98-C076-43EF-A2F5-A8A7BE0FBE34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753488089" sldId="419"/>
            <ac:spMk id="3" creationId="{4BB5985B-A18E-49E0-93FD-81009F39B1A5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753488089" sldId="419"/>
            <ac:spMk id="4" creationId="{283ECDEB-7F3C-4C3E-A908-433E0DE147EF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4058185721" sldId="420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58185721" sldId="420"/>
            <ac:spMk id="2" creationId="{2404E17E-9A38-4338-81C2-783B06473DAD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58185721" sldId="420"/>
            <ac:spMk id="3" creationId="{BAE38184-21EF-493E-B788-4AF663A4428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4058185721" sldId="420"/>
            <ac:spMk id="4" creationId="{2EAF90AD-F847-4988-9FBE-E0AE5BDE8957}"/>
          </ac:spMkLst>
        </pc:spChg>
      </pc:sldChg>
      <pc:sldChg chg="modSp del">
        <pc:chgData name="Cheng Ding Xiang" userId="5d49a64f78317fbe" providerId="LiveId" clId="{27399D2F-0B5E-4D12-92AA-5F2EF5EAD31E}" dt="2021-01-08T13:04:02.902" v="3122" actId="47"/>
        <pc:sldMkLst>
          <pc:docMk/>
          <pc:sldMk cId="1417272295" sldId="421"/>
        </pc:sldMkLst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17272295" sldId="421"/>
            <ac:spMk id="2" creationId="{2404E17E-9A38-4338-81C2-783B06473DAD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17272295" sldId="421"/>
            <ac:spMk id="3" creationId="{BAE38184-21EF-493E-B788-4AF663A44282}"/>
          </ac:spMkLst>
        </pc:spChg>
        <pc:spChg chg="mod">
          <ac:chgData name="Cheng Ding Xiang" userId="5d49a64f78317fbe" providerId="LiveId" clId="{27399D2F-0B5E-4D12-92AA-5F2EF5EAD31E}" dt="2021-01-05T08:05:51.972" v="267"/>
          <ac:spMkLst>
            <pc:docMk/>
            <pc:sldMk cId="1417272295" sldId="421"/>
            <ac:spMk id="4" creationId="{2EAF90AD-F847-4988-9FBE-E0AE5BDE8957}"/>
          </ac:spMkLst>
        </pc:spChg>
      </pc:sldChg>
      <pc:sldChg chg="addSp delSp modSp new mod ord">
        <pc:chgData name="Cheng Ding Xiang" userId="5d49a64f78317fbe" providerId="LiveId" clId="{27399D2F-0B5E-4D12-92AA-5F2EF5EAD31E}" dt="2021-01-07T09:58:05.952" v="2028" actId="1076"/>
        <pc:sldMkLst>
          <pc:docMk/>
          <pc:sldMk cId="4044196057" sldId="422"/>
        </pc:sldMkLst>
        <pc:spChg chg="del mod">
          <ac:chgData name="Cheng Ding Xiang" userId="5d49a64f78317fbe" providerId="LiveId" clId="{27399D2F-0B5E-4D12-92AA-5F2EF5EAD31E}" dt="2021-01-05T12:52:13.713" v="403" actId="478"/>
          <ac:spMkLst>
            <pc:docMk/>
            <pc:sldMk cId="4044196057" sldId="422"/>
            <ac:spMk id="2" creationId="{FC3F4CA6-EF6C-4D43-B45C-137BF5BD7AFE}"/>
          </ac:spMkLst>
        </pc:spChg>
        <pc:spChg chg="add del mod">
          <ac:chgData name="Cheng Ding Xiang" userId="5d49a64f78317fbe" providerId="LiveId" clId="{27399D2F-0B5E-4D12-92AA-5F2EF5EAD31E}" dt="2021-01-05T12:52:17.288" v="404" actId="478"/>
          <ac:spMkLst>
            <pc:docMk/>
            <pc:sldMk cId="4044196057" sldId="422"/>
            <ac:spMk id="5" creationId="{874C13BB-2CDB-42AE-9C12-4CB00F6CE177}"/>
          </ac:spMkLst>
        </pc:spChg>
        <pc:graphicFrameChg chg="add mod modGraphic">
          <ac:chgData name="Cheng Ding Xiang" userId="5d49a64f78317fbe" providerId="LiveId" clId="{27399D2F-0B5E-4D12-92AA-5F2EF5EAD31E}" dt="2021-01-07T09:58:05.952" v="2028" actId="1076"/>
          <ac:graphicFrameMkLst>
            <pc:docMk/>
            <pc:sldMk cId="4044196057" sldId="422"/>
            <ac:graphicFrameMk id="3" creationId="{FD095F8F-7964-4345-98FD-7561EF0EF1D8}"/>
          </ac:graphicFrameMkLst>
        </pc:graphicFrameChg>
      </pc:sldChg>
      <pc:sldChg chg="modSp new mod">
        <pc:chgData name="Cheng Ding Xiang" userId="5d49a64f78317fbe" providerId="LiveId" clId="{27399D2F-0B5E-4D12-92AA-5F2EF5EAD31E}" dt="2021-01-06T08:35:13.675" v="819" actId="20577"/>
        <pc:sldMkLst>
          <pc:docMk/>
          <pc:sldMk cId="3698733280" sldId="423"/>
        </pc:sldMkLst>
        <pc:spChg chg="mod">
          <ac:chgData name="Cheng Ding Xiang" userId="5d49a64f78317fbe" providerId="LiveId" clId="{27399D2F-0B5E-4D12-92AA-5F2EF5EAD31E}" dt="2021-01-05T12:55:22.010" v="446" actId="403"/>
          <ac:spMkLst>
            <pc:docMk/>
            <pc:sldMk cId="3698733280" sldId="423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08:35:13.675" v="819" actId="20577"/>
          <ac:spMkLst>
            <pc:docMk/>
            <pc:sldMk cId="3698733280" sldId="423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6T08:44:36.379" v="929" actId="20577"/>
        <pc:sldMkLst>
          <pc:docMk/>
          <pc:sldMk cId="309774186" sldId="424"/>
        </pc:sldMkLst>
        <pc:spChg chg="mod">
          <ac:chgData name="Cheng Ding Xiang" userId="5d49a64f78317fbe" providerId="LiveId" clId="{27399D2F-0B5E-4D12-92AA-5F2EF5EAD31E}" dt="2021-01-06T07:05:42.370" v="697" actId="20577"/>
          <ac:spMkLst>
            <pc:docMk/>
            <pc:sldMk cId="309774186" sldId="424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08:44:36.379" v="929" actId="20577"/>
          <ac:spMkLst>
            <pc:docMk/>
            <pc:sldMk cId="309774186" sldId="424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6T09:50:57.931" v="1088" actId="20577"/>
        <pc:sldMkLst>
          <pc:docMk/>
          <pc:sldMk cId="1886986601" sldId="425"/>
        </pc:sldMkLst>
        <pc:spChg chg="mod">
          <ac:chgData name="Cheng Ding Xiang" userId="5d49a64f78317fbe" providerId="LiveId" clId="{27399D2F-0B5E-4D12-92AA-5F2EF5EAD31E}" dt="2021-01-06T08:45:12.597" v="944" actId="20577"/>
          <ac:spMkLst>
            <pc:docMk/>
            <pc:sldMk cId="1886986601" sldId="425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09:50:57.931" v="1088" actId="20577"/>
          <ac:spMkLst>
            <pc:docMk/>
            <pc:sldMk cId="1886986601" sldId="425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6T09:52:10.631" v="1227" actId="20577"/>
        <pc:sldMkLst>
          <pc:docMk/>
          <pc:sldMk cId="1727787207" sldId="426"/>
        </pc:sldMkLst>
        <pc:spChg chg="mod">
          <ac:chgData name="Cheng Ding Xiang" userId="5d49a64f78317fbe" providerId="LiveId" clId="{27399D2F-0B5E-4D12-92AA-5F2EF5EAD31E}" dt="2021-01-06T09:51:19.992" v="1106" actId="20577"/>
          <ac:spMkLst>
            <pc:docMk/>
            <pc:sldMk cId="1727787207" sldId="426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09:52:10.631" v="1227" actId="20577"/>
          <ac:spMkLst>
            <pc:docMk/>
            <pc:sldMk cId="1727787207" sldId="426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6T09:53:24.700" v="1448" actId="20577"/>
        <pc:sldMkLst>
          <pc:docMk/>
          <pc:sldMk cId="3098972788" sldId="427"/>
        </pc:sldMkLst>
        <pc:spChg chg="mod">
          <ac:chgData name="Cheng Ding Xiang" userId="5d49a64f78317fbe" providerId="LiveId" clId="{27399D2F-0B5E-4D12-92AA-5F2EF5EAD31E}" dt="2021-01-06T09:52:26.425" v="1235" actId="20577"/>
          <ac:spMkLst>
            <pc:docMk/>
            <pc:sldMk cId="3098972788" sldId="427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09:53:24.700" v="1448" actId="20577"/>
          <ac:spMkLst>
            <pc:docMk/>
            <pc:sldMk cId="3098972788" sldId="427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6T10:00:06.590" v="1510" actId="20577"/>
        <pc:sldMkLst>
          <pc:docMk/>
          <pc:sldMk cId="1783464959" sldId="428"/>
        </pc:sldMkLst>
        <pc:spChg chg="mod">
          <ac:chgData name="Cheng Ding Xiang" userId="5d49a64f78317fbe" providerId="LiveId" clId="{27399D2F-0B5E-4D12-92AA-5F2EF5EAD31E}" dt="2021-01-06T09:55:35.713" v="1459" actId="20577"/>
          <ac:spMkLst>
            <pc:docMk/>
            <pc:sldMk cId="1783464959" sldId="428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6T10:00:06.590" v="1510" actId="20577"/>
          <ac:spMkLst>
            <pc:docMk/>
            <pc:sldMk cId="1783464959" sldId="428"/>
            <ac:spMk id="3" creationId="{D1FC9FA0-B612-4A98-BE56-A57AC9D432D0}"/>
          </ac:spMkLst>
        </pc:spChg>
      </pc:sldChg>
      <pc:sldChg chg="modSp new del mod">
        <pc:chgData name="Cheng Ding Xiang" userId="5d49a64f78317fbe" providerId="LiveId" clId="{27399D2F-0B5E-4D12-92AA-5F2EF5EAD31E}" dt="2021-01-07T09:40:40.273" v="1521" actId="47"/>
        <pc:sldMkLst>
          <pc:docMk/>
          <pc:sldMk cId="1369836236" sldId="429"/>
        </pc:sldMkLst>
        <pc:spChg chg="mod">
          <ac:chgData name="Cheng Ding Xiang" userId="5d49a64f78317fbe" providerId="LiveId" clId="{27399D2F-0B5E-4D12-92AA-5F2EF5EAD31E}" dt="2021-01-07T09:40:35.648" v="1519" actId="20577"/>
          <ac:spMkLst>
            <pc:docMk/>
            <pc:sldMk cId="1369836236" sldId="429"/>
            <ac:spMk id="2" creationId="{04C20707-72C3-465C-AA5A-5ED7730FDED8}"/>
          </ac:spMkLst>
        </pc:spChg>
      </pc:sldChg>
      <pc:sldChg chg="addSp delSp modSp add mod">
        <pc:chgData name="Cheng Ding Xiang" userId="5d49a64f78317fbe" providerId="LiveId" clId="{27399D2F-0B5E-4D12-92AA-5F2EF5EAD31E}" dt="2021-01-08T13:07:16.554" v="3138" actId="1076"/>
        <pc:sldMkLst>
          <pc:docMk/>
          <pc:sldMk cId="2414898554" sldId="430"/>
        </pc:sldMkLst>
        <pc:spChg chg="mod">
          <ac:chgData name="Cheng Ding Xiang" userId="5d49a64f78317fbe" providerId="LiveId" clId="{27399D2F-0B5E-4D12-92AA-5F2EF5EAD31E}" dt="2021-01-07T09:40:49.865" v="1544" actId="20577"/>
          <ac:spMkLst>
            <pc:docMk/>
            <pc:sldMk cId="2414898554" sldId="430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05:28.425" v="3131" actId="20577"/>
          <ac:spMkLst>
            <pc:docMk/>
            <pc:sldMk cId="2414898554" sldId="430"/>
            <ac:spMk id="3" creationId="{D1FC9FA0-B612-4A98-BE56-A57AC9D432D0}"/>
          </ac:spMkLst>
        </pc:spChg>
        <pc:spChg chg="add mod">
          <ac:chgData name="Cheng Ding Xiang" userId="5d49a64f78317fbe" providerId="LiveId" clId="{27399D2F-0B5E-4D12-92AA-5F2EF5EAD31E}" dt="2021-01-08T13:05:09.140" v="3126" actId="571"/>
          <ac:spMkLst>
            <pc:docMk/>
            <pc:sldMk cId="2414898554" sldId="430"/>
            <ac:spMk id="6" creationId="{61F2CC2E-B428-4EAA-A482-118BD8A13FF8}"/>
          </ac:spMkLst>
        </pc:spChg>
        <pc:picChg chg="add del mod">
          <ac:chgData name="Cheng Ding Xiang" userId="5d49a64f78317fbe" providerId="LiveId" clId="{27399D2F-0B5E-4D12-92AA-5F2EF5EAD31E}" dt="2021-01-08T04:18:41.426" v="2446"/>
          <ac:picMkLst>
            <pc:docMk/>
            <pc:sldMk cId="2414898554" sldId="430"/>
            <ac:picMk id="5" creationId="{EAEE18D7-25BB-4B61-9928-476A596B0545}"/>
          </ac:picMkLst>
        </pc:picChg>
        <pc:picChg chg="add mod">
          <ac:chgData name="Cheng Ding Xiang" userId="5d49a64f78317fbe" providerId="LiveId" clId="{27399D2F-0B5E-4D12-92AA-5F2EF5EAD31E}" dt="2021-01-08T13:05:09.140" v="3126" actId="571"/>
          <ac:picMkLst>
            <pc:docMk/>
            <pc:sldMk cId="2414898554" sldId="430"/>
            <ac:picMk id="7" creationId="{6EF8D512-37AF-49DC-A1E9-FF25672963F5}"/>
          </ac:picMkLst>
        </pc:picChg>
        <pc:picChg chg="add del mod">
          <ac:chgData name="Cheng Ding Xiang" userId="5d49a64f78317fbe" providerId="LiveId" clId="{27399D2F-0B5E-4D12-92AA-5F2EF5EAD31E}" dt="2021-01-08T13:06:09.661" v="3132" actId="478"/>
          <ac:picMkLst>
            <pc:docMk/>
            <pc:sldMk cId="2414898554" sldId="430"/>
            <ac:picMk id="2050" creationId="{73C42C94-EA12-4FD5-8FF3-4CE49343C05B}"/>
          </ac:picMkLst>
        </pc:picChg>
        <pc:picChg chg="add mod">
          <ac:chgData name="Cheng Ding Xiang" userId="5d49a64f78317fbe" providerId="LiveId" clId="{27399D2F-0B5E-4D12-92AA-5F2EF5EAD31E}" dt="2021-01-08T13:06:16.059" v="3136" actId="1076"/>
          <ac:picMkLst>
            <pc:docMk/>
            <pc:sldMk cId="2414898554" sldId="430"/>
            <ac:picMk id="2052" creationId="{6B682144-67CE-4D21-9922-BE0F30D5EC7E}"/>
          </ac:picMkLst>
        </pc:picChg>
        <pc:picChg chg="add mod">
          <ac:chgData name="Cheng Ding Xiang" userId="5d49a64f78317fbe" providerId="LiveId" clId="{27399D2F-0B5E-4D12-92AA-5F2EF5EAD31E}" dt="2021-01-08T13:07:16.554" v="3138" actId="1076"/>
          <ac:picMkLst>
            <pc:docMk/>
            <pc:sldMk cId="2414898554" sldId="430"/>
            <ac:picMk id="2054" creationId="{226C9B1C-717F-4FCD-9A3A-ECE5806B8E9C}"/>
          </ac:picMkLst>
        </pc:picChg>
      </pc:sldChg>
      <pc:sldChg chg="addSp delSp modSp add mod">
        <pc:chgData name="Cheng Ding Xiang" userId="5d49a64f78317fbe" providerId="LiveId" clId="{27399D2F-0B5E-4D12-92AA-5F2EF5EAD31E}" dt="2021-01-08T13:07:50.442" v="3140" actId="1076"/>
        <pc:sldMkLst>
          <pc:docMk/>
          <pc:sldMk cId="3035103157" sldId="431"/>
        </pc:sldMkLst>
        <pc:spChg chg="mod">
          <ac:chgData name="Cheng Ding Xiang" userId="5d49a64f78317fbe" providerId="LiveId" clId="{27399D2F-0B5E-4D12-92AA-5F2EF5EAD31E}" dt="2021-01-07T09:44:28.123" v="1579" actId="20577"/>
          <ac:spMkLst>
            <pc:docMk/>
            <pc:sldMk cId="3035103157" sldId="431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7T09:46:06.965" v="1720" actId="20577"/>
          <ac:spMkLst>
            <pc:docMk/>
            <pc:sldMk cId="3035103157" sldId="431"/>
            <ac:spMk id="3" creationId="{D1FC9FA0-B612-4A98-BE56-A57AC9D432D0}"/>
          </ac:spMkLst>
        </pc:spChg>
        <pc:picChg chg="add mod">
          <ac:chgData name="Cheng Ding Xiang" userId="5d49a64f78317fbe" providerId="LiveId" clId="{27399D2F-0B5E-4D12-92AA-5F2EF5EAD31E}" dt="2021-01-08T13:07:50.442" v="3140" actId="1076"/>
          <ac:picMkLst>
            <pc:docMk/>
            <pc:sldMk cId="3035103157" sldId="431"/>
            <ac:picMk id="5" creationId="{9B1CB431-B118-4A96-B3E0-C2221616E31C}"/>
          </ac:picMkLst>
        </pc:picChg>
        <pc:picChg chg="add del mod">
          <ac:chgData name="Cheng Ding Xiang" userId="5d49a64f78317fbe" providerId="LiveId" clId="{27399D2F-0B5E-4D12-92AA-5F2EF5EAD31E}" dt="2021-01-08T04:19:10.512" v="2449" actId="478"/>
          <ac:picMkLst>
            <pc:docMk/>
            <pc:sldMk cId="3035103157" sldId="431"/>
            <ac:picMk id="6" creationId="{EF036B3A-9805-4F49-B138-CF58FEF6D2A6}"/>
          </ac:picMkLst>
        </pc:picChg>
      </pc:sldChg>
      <pc:sldChg chg="addSp modSp add mod">
        <pc:chgData name="Cheng Ding Xiang" userId="5d49a64f78317fbe" providerId="LiveId" clId="{27399D2F-0B5E-4D12-92AA-5F2EF5EAD31E}" dt="2021-01-08T13:07:56.650" v="3142" actId="1076"/>
        <pc:sldMkLst>
          <pc:docMk/>
          <pc:sldMk cId="1610941962" sldId="432"/>
        </pc:sldMkLst>
        <pc:spChg chg="mod">
          <ac:chgData name="Cheng Ding Xiang" userId="5d49a64f78317fbe" providerId="LiveId" clId="{27399D2F-0B5E-4D12-92AA-5F2EF5EAD31E}" dt="2021-01-07T09:46:17.030" v="1726" actId="20577"/>
          <ac:spMkLst>
            <pc:docMk/>
            <pc:sldMk cId="1610941962" sldId="432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7T09:56:34.883" v="1936" actId="20577"/>
          <ac:spMkLst>
            <pc:docMk/>
            <pc:sldMk cId="1610941962" sldId="432"/>
            <ac:spMk id="3" creationId="{D1FC9FA0-B612-4A98-BE56-A57AC9D432D0}"/>
          </ac:spMkLst>
        </pc:spChg>
        <pc:picChg chg="add mod">
          <ac:chgData name="Cheng Ding Xiang" userId="5d49a64f78317fbe" providerId="LiveId" clId="{27399D2F-0B5E-4D12-92AA-5F2EF5EAD31E}" dt="2021-01-08T13:07:56.650" v="3142" actId="1076"/>
          <ac:picMkLst>
            <pc:docMk/>
            <pc:sldMk cId="1610941962" sldId="432"/>
            <ac:picMk id="5" creationId="{BDC4E054-3877-4A89-8624-D7E6AB3A1ADF}"/>
          </ac:picMkLst>
        </pc:picChg>
      </pc:sldChg>
      <pc:sldChg chg="modSp new mod">
        <pc:chgData name="Cheng Ding Xiang" userId="5d49a64f78317fbe" providerId="LiveId" clId="{27399D2F-0B5E-4D12-92AA-5F2EF5EAD31E}" dt="2021-01-07T09:57:40.436" v="2024" actId="20577"/>
        <pc:sldMkLst>
          <pc:docMk/>
          <pc:sldMk cId="3609947819" sldId="433"/>
        </pc:sldMkLst>
        <pc:spChg chg="mod">
          <ac:chgData name="Cheng Ding Xiang" userId="5d49a64f78317fbe" providerId="LiveId" clId="{27399D2F-0B5E-4D12-92AA-5F2EF5EAD31E}" dt="2021-01-07T09:57:31.935" v="2007" actId="20577"/>
          <ac:spMkLst>
            <pc:docMk/>
            <pc:sldMk cId="3609947819" sldId="433"/>
            <ac:spMk id="2" creationId="{5FA43EF6-27D1-4A3F-94D4-94B85AF7D904}"/>
          </ac:spMkLst>
        </pc:spChg>
        <pc:spChg chg="mod">
          <ac:chgData name="Cheng Ding Xiang" userId="5d49a64f78317fbe" providerId="LiveId" clId="{27399D2F-0B5E-4D12-92AA-5F2EF5EAD31E}" dt="2021-01-07T09:57:40.436" v="2024" actId="20577"/>
          <ac:spMkLst>
            <pc:docMk/>
            <pc:sldMk cId="3609947819" sldId="433"/>
            <ac:spMk id="3" creationId="{A16E22EA-CCB5-47BF-83CE-16E11A97C1B4}"/>
          </ac:spMkLst>
        </pc:spChg>
      </pc:sldChg>
      <pc:sldChg chg="modSp add mod ord">
        <pc:chgData name="Cheng Ding Xiang" userId="5d49a64f78317fbe" providerId="LiveId" clId="{27399D2F-0B5E-4D12-92AA-5F2EF5EAD31E}" dt="2021-01-08T14:20:01.291" v="3812" actId="20577"/>
        <pc:sldMkLst>
          <pc:docMk/>
          <pc:sldMk cId="3543444583" sldId="434"/>
        </pc:sldMkLst>
        <pc:spChg chg="mod">
          <ac:chgData name="Cheng Ding Xiang" userId="5d49a64f78317fbe" providerId="LiveId" clId="{27399D2F-0B5E-4D12-92AA-5F2EF5EAD31E}" dt="2021-01-08T03:26:17.508" v="2395" actId="20577"/>
          <ac:spMkLst>
            <pc:docMk/>
            <pc:sldMk cId="3543444583" sldId="434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4:20:01.291" v="3812" actId="20577"/>
          <ac:spMkLst>
            <pc:docMk/>
            <pc:sldMk cId="3543444583" sldId="434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27399D2F-0B5E-4D12-92AA-5F2EF5EAD31E}" dt="2021-01-08T03:26:10.871" v="2390"/>
        <pc:sldMkLst>
          <pc:docMk/>
          <pc:sldMk cId="4128594259" sldId="435"/>
        </pc:sldMkLst>
        <pc:spChg chg="mod">
          <ac:chgData name="Cheng Ding Xiang" userId="5d49a64f78317fbe" providerId="LiveId" clId="{27399D2F-0B5E-4D12-92AA-5F2EF5EAD31E}" dt="2021-01-08T03:26:07.797" v="2388" actId="403"/>
          <ac:spMkLst>
            <pc:docMk/>
            <pc:sldMk cId="4128594259" sldId="435"/>
            <ac:spMk id="3" creationId="{D1FC9FA0-B612-4A98-BE56-A57AC9D432D0}"/>
          </ac:spMkLst>
        </pc:spChg>
      </pc:sldChg>
      <pc:sldChg chg="addSp delSp modSp new mod">
        <pc:chgData name="Cheng Ding Xiang" userId="5d49a64f78317fbe" providerId="LiveId" clId="{27399D2F-0B5E-4D12-92AA-5F2EF5EAD31E}" dt="2021-01-08T03:34:11.217" v="2430" actId="1076"/>
        <pc:sldMkLst>
          <pc:docMk/>
          <pc:sldMk cId="282782484" sldId="436"/>
        </pc:sldMkLst>
        <pc:picChg chg="add del mod modCrop">
          <ac:chgData name="Cheng Ding Xiang" userId="5d49a64f78317fbe" providerId="LiveId" clId="{27399D2F-0B5E-4D12-92AA-5F2EF5EAD31E}" dt="2021-01-08T03:32:25.690" v="2424" actId="21"/>
          <ac:picMkLst>
            <pc:docMk/>
            <pc:sldMk cId="282782484" sldId="436"/>
            <ac:picMk id="4" creationId="{E46C2569-4933-4D14-88C6-1903380C8C52}"/>
          </ac:picMkLst>
        </pc:picChg>
        <pc:picChg chg="add mod">
          <ac:chgData name="Cheng Ding Xiang" userId="5d49a64f78317fbe" providerId="LiveId" clId="{27399D2F-0B5E-4D12-92AA-5F2EF5EAD31E}" dt="2021-01-08T03:34:11.217" v="2430" actId="1076"/>
          <ac:picMkLst>
            <pc:docMk/>
            <pc:sldMk cId="282782484" sldId="436"/>
            <ac:picMk id="5" creationId="{A3801C10-9CDD-497D-A3A9-7C3E8CDDD38C}"/>
          </ac:picMkLst>
        </pc:picChg>
      </pc:sldChg>
      <pc:sldChg chg="modSp add mod ord">
        <pc:chgData name="Cheng Ding Xiang" userId="5d49a64f78317fbe" providerId="LiveId" clId="{27399D2F-0B5E-4D12-92AA-5F2EF5EAD31E}" dt="2021-01-08T04:37:29.951" v="2643" actId="20577"/>
        <pc:sldMkLst>
          <pc:docMk/>
          <pc:sldMk cId="2536526402" sldId="437"/>
        </pc:sldMkLst>
        <pc:spChg chg="mod">
          <ac:chgData name="Cheng Ding Xiang" userId="5d49a64f78317fbe" providerId="LiveId" clId="{27399D2F-0B5E-4D12-92AA-5F2EF5EAD31E}" dt="2021-01-08T04:37:29.951" v="2643" actId="20577"/>
          <ac:spMkLst>
            <pc:docMk/>
            <pc:sldMk cId="2536526402" sldId="437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04:35:08.072" v="2617" actId="20577"/>
          <ac:spMkLst>
            <pc:docMk/>
            <pc:sldMk cId="2536526402" sldId="437"/>
            <ac:spMk id="3" creationId="{D1FC9FA0-B612-4A98-BE56-A57AC9D432D0}"/>
          </ac:spMkLst>
        </pc:spChg>
      </pc:sldChg>
      <pc:sldChg chg="modSp add del mod">
        <pc:chgData name="Cheng Ding Xiang" userId="5d49a64f78317fbe" providerId="LiveId" clId="{27399D2F-0B5E-4D12-92AA-5F2EF5EAD31E}" dt="2021-01-08T12:35:11.307" v="2654" actId="47"/>
        <pc:sldMkLst>
          <pc:docMk/>
          <pc:sldMk cId="210804377" sldId="438"/>
        </pc:sldMkLst>
        <pc:spChg chg="mod">
          <ac:chgData name="Cheng Ding Xiang" userId="5d49a64f78317fbe" providerId="LiveId" clId="{27399D2F-0B5E-4D12-92AA-5F2EF5EAD31E}" dt="2021-01-08T12:35:09.495" v="2653" actId="6549"/>
          <ac:spMkLst>
            <pc:docMk/>
            <pc:sldMk cId="210804377" sldId="438"/>
            <ac:spMk id="2" creationId="{F57374F7-69DF-42DC-AC21-E410F857E1C6}"/>
          </ac:spMkLst>
        </pc:spChg>
      </pc:sldChg>
      <pc:sldChg chg="modSp add mod ord">
        <pc:chgData name="Cheng Ding Xiang" userId="5d49a64f78317fbe" providerId="LiveId" clId="{27399D2F-0B5E-4D12-92AA-5F2EF5EAD31E}" dt="2021-01-08T12:45:40.340" v="2799" actId="20577"/>
        <pc:sldMkLst>
          <pc:docMk/>
          <pc:sldMk cId="4084644736" sldId="438"/>
        </pc:sldMkLst>
        <pc:spChg chg="mod">
          <ac:chgData name="Cheng Ding Xiang" userId="5d49a64f78317fbe" providerId="LiveId" clId="{27399D2F-0B5E-4D12-92AA-5F2EF5EAD31E}" dt="2021-01-08T12:36:22.113" v="2663" actId="20577"/>
          <ac:spMkLst>
            <pc:docMk/>
            <pc:sldMk cId="4084644736" sldId="438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2:45:40.340" v="2799" actId="20577"/>
          <ac:spMkLst>
            <pc:docMk/>
            <pc:sldMk cId="4084644736" sldId="438"/>
            <ac:spMk id="3" creationId="{D1FC9FA0-B612-4A98-BE56-A57AC9D432D0}"/>
          </ac:spMkLst>
        </pc:spChg>
      </pc:sldChg>
      <pc:sldChg chg="addSp modSp new mod">
        <pc:chgData name="Cheng Ding Xiang" userId="5d49a64f78317fbe" providerId="LiveId" clId="{27399D2F-0B5E-4D12-92AA-5F2EF5EAD31E}" dt="2021-01-08T12:42:18.288" v="2735"/>
        <pc:sldMkLst>
          <pc:docMk/>
          <pc:sldMk cId="2569787821" sldId="439"/>
        </pc:sldMkLst>
        <pc:spChg chg="mod">
          <ac:chgData name="Cheng Ding Xiang" userId="5d49a64f78317fbe" providerId="LiveId" clId="{27399D2F-0B5E-4D12-92AA-5F2EF5EAD31E}" dt="2021-01-08T12:38:56.421" v="2734" actId="1076"/>
          <ac:spMkLst>
            <pc:docMk/>
            <pc:sldMk cId="2569787821" sldId="439"/>
            <ac:spMk id="2" creationId="{AA2AA064-79D0-4D7D-861C-4364E5316B44}"/>
          </ac:spMkLst>
        </pc:spChg>
        <pc:picChg chg="add">
          <ac:chgData name="Cheng Ding Xiang" userId="5d49a64f78317fbe" providerId="LiveId" clId="{27399D2F-0B5E-4D12-92AA-5F2EF5EAD31E}" dt="2021-01-08T12:42:18.288" v="2735"/>
          <ac:picMkLst>
            <pc:docMk/>
            <pc:sldMk cId="2569787821" sldId="439"/>
            <ac:picMk id="1026" creationId="{18004E78-6D1D-4BC4-9D50-5CFFCD5A5A07}"/>
          </ac:picMkLst>
        </pc:picChg>
      </pc:sldChg>
      <pc:sldChg chg="modSp new mod">
        <pc:chgData name="Cheng Ding Xiang" userId="5d49a64f78317fbe" providerId="LiveId" clId="{27399D2F-0B5E-4D12-92AA-5F2EF5EAD31E}" dt="2021-01-08T12:45:01.390" v="2762" actId="20577"/>
        <pc:sldMkLst>
          <pc:docMk/>
          <pc:sldMk cId="1445994133" sldId="440"/>
        </pc:sldMkLst>
        <pc:spChg chg="mod">
          <ac:chgData name="Cheng Ding Xiang" userId="5d49a64f78317fbe" providerId="LiveId" clId="{27399D2F-0B5E-4D12-92AA-5F2EF5EAD31E}" dt="2021-01-08T12:45:01.390" v="2762" actId="20577"/>
          <ac:spMkLst>
            <pc:docMk/>
            <pc:sldMk cId="1445994133" sldId="440"/>
            <ac:spMk id="2" creationId="{73E71054-E3E7-4803-805C-77153E3CAA95}"/>
          </ac:spMkLst>
        </pc:spChg>
      </pc:sldChg>
      <pc:sldChg chg="modSp add mod ord">
        <pc:chgData name="Cheng Ding Xiang" userId="5d49a64f78317fbe" providerId="LiveId" clId="{27399D2F-0B5E-4D12-92AA-5F2EF5EAD31E}" dt="2021-01-08T13:00:58.863" v="2989" actId="20577"/>
        <pc:sldMkLst>
          <pc:docMk/>
          <pc:sldMk cId="2702744519" sldId="441"/>
        </pc:sldMkLst>
        <pc:spChg chg="mod">
          <ac:chgData name="Cheng Ding Xiang" userId="5d49a64f78317fbe" providerId="LiveId" clId="{27399D2F-0B5E-4D12-92AA-5F2EF5EAD31E}" dt="2021-01-08T12:47:39.823" v="2828" actId="20577"/>
          <ac:spMkLst>
            <pc:docMk/>
            <pc:sldMk cId="2702744519" sldId="441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00:58.863" v="2989" actId="20577"/>
          <ac:spMkLst>
            <pc:docMk/>
            <pc:sldMk cId="2702744519" sldId="441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8T13:41:42.967" v="3538" actId="20577"/>
        <pc:sldMkLst>
          <pc:docMk/>
          <pc:sldMk cId="1537940285" sldId="442"/>
        </pc:sldMkLst>
        <pc:spChg chg="mod">
          <ac:chgData name="Cheng Ding Xiang" userId="5d49a64f78317fbe" providerId="LiveId" clId="{27399D2F-0B5E-4D12-92AA-5F2EF5EAD31E}" dt="2021-01-08T13:41:42.967" v="3538" actId="20577"/>
          <ac:spMkLst>
            <pc:docMk/>
            <pc:sldMk cId="1537940285" sldId="442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03:44.114" v="3121" actId="20577"/>
          <ac:spMkLst>
            <pc:docMk/>
            <pc:sldMk cId="1537940285" sldId="442"/>
            <ac:spMk id="3" creationId="{D1FC9FA0-B612-4A98-BE56-A57AC9D432D0}"/>
          </ac:spMkLst>
        </pc:spChg>
      </pc:sldChg>
      <pc:sldChg chg="modSp add del mod">
        <pc:chgData name="Cheng Ding Xiang" userId="5d49a64f78317fbe" providerId="LiveId" clId="{27399D2F-0B5E-4D12-92AA-5F2EF5EAD31E}" dt="2021-01-08T13:02:48.507" v="3020" actId="47"/>
        <pc:sldMkLst>
          <pc:docMk/>
          <pc:sldMk cId="1337504676" sldId="443"/>
        </pc:sldMkLst>
        <pc:spChg chg="mod">
          <ac:chgData name="Cheng Ding Xiang" userId="5d49a64f78317fbe" providerId="LiveId" clId="{27399D2F-0B5E-4D12-92AA-5F2EF5EAD31E}" dt="2021-01-08T13:01:50.657" v="3019" actId="20577"/>
          <ac:spMkLst>
            <pc:docMk/>
            <pc:sldMk cId="1337504676" sldId="443"/>
            <ac:spMk id="2" creationId="{F57374F7-69DF-42DC-AC21-E410F857E1C6}"/>
          </ac:spMkLst>
        </pc:spChg>
      </pc:sldChg>
      <pc:sldChg chg="modSp add mod">
        <pc:chgData name="Cheng Ding Xiang" userId="5d49a64f78317fbe" providerId="LiveId" clId="{27399D2F-0B5E-4D12-92AA-5F2EF5EAD31E}" dt="2021-01-08T13:30:26.505" v="3267" actId="20577"/>
        <pc:sldMkLst>
          <pc:docMk/>
          <pc:sldMk cId="2710424949" sldId="443"/>
        </pc:sldMkLst>
        <pc:spChg chg="mod">
          <ac:chgData name="Cheng Ding Xiang" userId="5d49a64f78317fbe" providerId="LiveId" clId="{27399D2F-0B5E-4D12-92AA-5F2EF5EAD31E}" dt="2021-01-08T13:25:57.176" v="3174" actId="20577"/>
          <ac:spMkLst>
            <pc:docMk/>
            <pc:sldMk cId="2710424949" sldId="443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30:26.505" v="3267" actId="20577"/>
          <ac:spMkLst>
            <pc:docMk/>
            <pc:sldMk cId="2710424949" sldId="443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8T13:32:01.989" v="3455" actId="20577"/>
        <pc:sldMkLst>
          <pc:docMk/>
          <pc:sldMk cId="1249816929" sldId="444"/>
        </pc:sldMkLst>
        <pc:spChg chg="mod">
          <ac:chgData name="Cheng Ding Xiang" userId="5d49a64f78317fbe" providerId="LiveId" clId="{27399D2F-0B5E-4D12-92AA-5F2EF5EAD31E}" dt="2021-01-08T13:31:04.325" v="3277" actId="20577"/>
          <ac:spMkLst>
            <pc:docMk/>
            <pc:sldMk cId="1249816929" sldId="444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32:01.989" v="3455" actId="20577"/>
          <ac:spMkLst>
            <pc:docMk/>
            <pc:sldMk cId="1249816929" sldId="444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08T13:56:03.760" v="3610" actId="20577"/>
        <pc:sldMkLst>
          <pc:docMk/>
          <pc:sldMk cId="1116357227" sldId="445"/>
        </pc:sldMkLst>
        <pc:spChg chg="mod">
          <ac:chgData name="Cheng Ding Xiang" userId="5d49a64f78317fbe" providerId="LiveId" clId="{27399D2F-0B5E-4D12-92AA-5F2EF5EAD31E}" dt="2021-01-08T13:40:28.215" v="3468" actId="20577"/>
          <ac:spMkLst>
            <pc:docMk/>
            <pc:sldMk cId="1116357227" sldId="445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3:56:03.760" v="3610" actId="20577"/>
          <ac:spMkLst>
            <pc:docMk/>
            <pc:sldMk cId="1116357227" sldId="445"/>
            <ac:spMk id="3" creationId="{D1FC9FA0-B612-4A98-BE56-A57AC9D432D0}"/>
          </ac:spMkLst>
        </pc:spChg>
      </pc:sldChg>
      <pc:sldChg chg="addSp modSp new mod">
        <pc:chgData name="Cheng Ding Xiang" userId="5d49a64f78317fbe" providerId="LiveId" clId="{27399D2F-0B5E-4D12-92AA-5F2EF5EAD31E}" dt="2021-01-08T13:57:28.534" v="3629" actId="1076"/>
        <pc:sldMkLst>
          <pc:docMk/>
          <pc:sldMk cId="2734826260" sldId="446"/>
        </pc:sldMkLst>
        <pc:spChg chg="mod">
          <ac:chgData name="Cheng Ding Xiang" userId="5d49a64f78317fbe" providerId="LiveId" clId="{27399D2F-0B5E-4D12-92AA-5F2EF5EAD31E}" dt="2021-01-08T13:56:51.162" v="3623" actId="20577"/>
          <ac:spMkLst>
            <pc:docMk/>
            <pc:sldMk cId="2734826260" sldId="446"/>
            <ac:spMk id="2" creationId="{93C3F4CA-8329-458B-BCD3-59347D934B1E}"/>
          </ac:spMkLst>
        </pc:spChg>
        <pc:picChg chg="add mod">
          <ac:chgData name="Cheng Ding Xiang" userId="5d49a64f78317fbe" providerId="LiveId" clId="{27399D2F-0B5E-4D12-92AA-5F2EF5EAD31E}" dt="2021-01-08T13:57:28.534" v="3629" actId="1076"/>
          <ac:picMkLst>
            <pc:docMk/>
            <pc:sldMk cId="2734826260" sldId="446"/>
            <ac:picMk id="3074" creationId="{C8275807-FF93-4A3F-881D-4AE56BE843B1}"/>
          </ac:picMkLst>
        </pc:picChg>
      </pc:sldChg>
      <pc:sldChg chg="modSp add mod ord">
        <pc:chgData name="Cheng Ding Xiang" userId="5d49a64f78317fbe" providerId="LiveId" clId="{27399D2F-0B5E-4D12-92AA-5F2EF5EAD31E}" dt="2021-01-08T14:10:45.080" v="3763" actId="6549"/>
        <pc:sldMkLst>
          <pc:docMk/>
          <pc:sldMk cId="1782733504" sldId="447"/>
        </pc:sldMkLst>
        <pc:spChg chg="mod">
          <ac:chgData name="Cheng Ding Xiang" userId="5d49a64f78317fbe" providerId="LiveId" clId="{27399D2F-0B5E-4D12-92AA-5F2EF5EAD31E}" dt="2021-01-08T14:05:50.051" v="3635" actId="20577"/>
          <ac:spMkLst>
            <pc:docMk/>
            <pc:sldMk cId="1782733504" sldId="447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8T14:10:45.080" v="3763" actId="6549"/>
          <ac:spMkLst>
            <pc:docMk/>
            <pc:sldMk cId="1782733504" sldId="447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27399D2F-0B5E-4D12-92AA-5F2EF5EAD31E}" dt="2021-01-08T14:12:00.762" v="3775" actId="20577"/>
        <pc:sldMkLst>
          <pc:docMk/>
          <pc:sldMk cId="168888427" sldId="448"/>
        </pc:sldMkLst>
        <pc:spChg chg="mod">
          <ac:chgData name="Cheng Ding Xiang" userId="5d49a64f78317fbe" providerId="LiveId" clId="{27399D2F-0B5E-4D12-92AA-5F2EF5EAD31E}" dt="2021-01-08T14:12:00.762" v="3775" actId="20577"/>
          <ac:spMkLst>
            <pc:docMk/>
            <pc:sldMk cId="168888427" sldId="448"/>
            <ac:spMk id="2" creationId="{73E71054-E3E7-4803-805C-77153E3CAA95}"/>
          </ac:spMkLst>
        </pc:spChg>
      </pc:sldChg>
      <pc:sldChg chg="modSp mod">
        <pc:chgData name="Cheng Ding Xiang" userId="5d49a64f78317fbe" providerId="LiveId" clId="{27399D2F-0B5E-4D12-92AA-5F2EF5EAD31E}" dt="2021-01-09T03:31:30.415" v="3936" actId="20577"/>
        <pc:sldMkLst>
          <pc:docMk/>
          <pc:sldMk cId="1034778014" sldId="450"/>
        </pc:sldMkLst>
        <pc:spChg chg="mod">
          <ac:chgData name="Cheng Ding Xiang" userId="5d49a64f78317fbe" providerId="LiveId" clId="{27399D2F-0B5E-4D12-92AA-5F2EF5EAD31E}" dt="2021-01-09T03:31:30.415" v="3936" actId="20577"/>
          <ac:spMkLst>
            <pc:docMk/>
            <pc:sldMk cId="1034778014" sldId="450"/>
            <ac:spMk id="3" creationId="{D1FC9FA0-B612-4A98-BE56-A57AC9D432D0}"/>
          </ac:spMkLst>
        </pc:spChg>
      </pc:sldChg>
      <pc:sldChg chg="modSp mod">
        <pc:chgData name="Cheng Ding Xiang" userId="5d49a64f78317fbe" providerId="LiveId" clId="{27399D2F-0B5E-4D12-92AA-5F2EF5EAD31E}" dt="2021-01-09T03:48:03.075" v="4080" actId="20577"/>
        <pc:sldMkLst>
          <pc:docMk/>
          <pc:sldMk cId="3976038210" sldId="453"/>
        </pc:sldMkLst>
        <pc:spChg chg="mod">
          <ac:chgData name="Cheng Ding Xiang" userId="5d49a64f78317fbe" providerId="LiveId" clId="{27399D2F-0B5E-4D12-92AA-5F2EF5EAD31E}" dt="2021-01-09T03:48:03.075" v="4080" actId="20577"/>
          <ac:spMkLst>
            <pc:docMk/>
            <pc:sldMk cId="3976038210" sldId="453"/>
            <ac:spMk id="3" creationId="{D1FC9FA0-B612-4A98-BE56-A57AC9D432D0}"/>
          </ac:spMkLst>
        </pc:spChg>
      </pc:sldChg>
      <pc:sldChg chg="modSp new del mod">
        <pc:chgData name="Cheng Ding Xiang" userId="5d49a64f78317fbe" providerId="LiveId" clId="{27399D2F-0B5E-4D12-92AA-5F2EF5EAD31E}" dt="2021-01-11T02:44:35.724" v="8708" actId="47"/>
        <pc:sldMkLst>
          <pc:docMk/>
          <pc:sldMk cId="924115019" sldId="454"/>
        </pc:sldMkLst>
        <pc:spChg chg="mod">
          <ac:chgData name="Cheng Ding Xiang" userId="5d49a64f78317fbe" providerId="LiveId" clId="{27399D2F-0B5E-4D12-92AA-5F2EF5EAD31E}" dt="2021-01-09T03:49:15.285" v="4123" actId="20577"/>
          <ac:spMkLst>
            <pc:docMk/>
            <pc:sldMk cId="924115019" sldId="454"/>
            <ac:spMk id="2" creationId="{33C5E988-2998-4FDD-9364-696723B5C7FD}"/>
          </ac:spMkLst>
        </pc:spChg>
      </pc:sldChg>
      <pc:sldChg chg="new del">
        <pc:chgData name="Cheng Ding Xiang" userId="5d49a64f78317fbe" providerId="LiveId" clId="{27399D2F-0B5E-4D12-92AA-5F2EF5EAD31E}" dt="2021-01-11T02:14:18.810" v="6988" actId="47"/>
        <pc:sldMkLst>
          <pc:docMk/>
          <pc:sldMk cId="150122906" sldId="455"/>
        </pc:sldMkLst>
      </pc:sldChg>
      <pc:sldChg chg="modSp new del mod">
        <pc:chgData name="Cheng Ding Xiang" userId="5d49a64f78317fbe" providerId="LiveId" clId="{27399D2F-0B5E-4D12-92AA-5F2EF5EAD31E}" dt="2021-01-09T04:33:05.639" v="4452" actId="47"/>
        <pc:sldMkLst>
          <pc:docMk/>
          <pc:sldMk cId="3375977941" sldId="455"/>
        </pc:sldMkLst>
        <pc:spChg chg="mod">
          <ac:chgData name="Cheng Ding Xiang" userId="5d49a64f78317fbe" providerId="LiveId" clId="{27399D2F-0B5E-4D12-92AA-5F2EF5EAD31E}" dt="2021-01-09T04:23:50.154" v="4127" actId="20577"/>
          <ac:spMkLst>
            <pc:docMk/>
            <pc:sldMk cId="3375977941" sldId="455"/>
            <ac:spMk id="2" creationId="{B872FD55-E4FB-4E98-B6EB-D20B6C41D050}"/>
          </ac:spMkLst>
        </pc:spChg>
      </pc:sldChg>
      <pc:sldChg chg="modSp add del mod ord">
        <pc:chgData name="Cheng Ding Xiang" userId="5d49a64f78317fbe" providerId="LiveId" clId="{27399D2F-0B5E-4D12-92AA-5F2EF5EAD31E}" dt="2021-01-10T05:41:05.234" v="5772" actId="47"/>
        <pc:sldMkLst>
          <pc:docMk/>
          <pc:sldMk cId="5073526" sldId="456"/>
        </pc:sldMkLst>
        <pc:spChg chg="mod">
          <ac:chgData name="Cheng Ding Xiang" userId="5d49a64f78317fbe" providerId="LiveId" clId="{27399D2F-0B5E-4D12-92AA-5F2EF5EAD31E}" dt="2021-01-09T04:24:01.340" v="4133" actId="20577"/>
          <ac:spMkLst>
            <pc:docMk/>
            <pc:sldMk cId="5073526" sldId="456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9T04:34:29.638" v="4618" actId="1076"/>
          <ac:spMkLst>
            <pc:docMk/>
            <pc:sldMk cId="5073526" sldId="456"/>
            <ac:spMk id="3" creationId="{D1FC9FA0-B612-4A98-BE56-A57AC9D432D0}"/>
          </ac:spMkLst>
        </pc:spChg>
      </pc:sldChg>
      <pc:sldChg chg="modSp new mod">
        <pc:chgData name="Cheng Ding Xiang" userId="5d49a64f78317fbe" providerId="LiveId" clId="{27399D2F-0B5E-4D12-92AA-5F2EF5EAD31E}" dt="2021-01-11T01:53:16.610" v="5808" actId="20577"/>
        <pc:sldMkLst>
          <pc:docMk/>
          <pc:sldMk cId="2595264811" sldId="456"/>
        </pc:sldMkLst>
        <pc:spChg chg="mod">
          <ac:chgData name="Cheng Ding Xiang" userId="5d49a64f78317fbe" providerId="LiveId" clId="{27399D2F-0B5E-4D12-92AA-5F2EF5EAD31E}" dt="2021-01-11T01:53:16.610" v="5808" actId="20577"/>
          <ac:spMkLst>
            <pc:docMk/>
            <pc:sldMk cId="2595264811" sldId="456"/>
            <ac:spMk id="2" creationId="{EDE6D64B-AB47-4036-8E33-C51E42A9B979}"/>
          </ac:spMkLst>
        </pc:spChg>
      </pc:sldChg>
      <pc:sldChg chg="modSp add del mod">
        <pc:chgData name="Cheng Ding Xiang" userId="5d49a64f78317fbe" providerId="LiveId" clId="{27399D2F-0B5E-4D12-92AA-5F2EF5EAD31E}" dt="2021-01-10T05:41:05.234" v="5772" actId="47"/>
        <pc:sldMkLst>
          <pc:docMk/>
          <pc:sldMk cId="1391314361" sldId="457"/>
        </pc:sldMkLst>
        <pc:spChg chg="mod">
          <ac:chgData name="Cheng Ding Xiang" userId="5d49a64f78317fbe" providerId="LiveId" clId="{27399D2F-0B5E-4D12-92AA-5F2EF5EAD31E}" dt="2021-01-09T04:33:34.359" v="4518" actId="6549"/>
          <ac:spMkLst>
            <pc:docMk/>
            <pc:sldMk cId="1391314361" sldId="457"/>
            <ac:spMk id="3" creationId="{D1FC9FA0-B612-4A98-BE56-A57AC9D432D0}"/>
          </ac:spMkLst>
        </pc:spChg>
      </pc:sldChg>
      <pc:sldChg chg="addSp delSp modSp new mod">
        <pc:chgData name="Cheng Ding Xiang" userId="5d49a64f78317fbe" providerId="LiveId" clId="{27399D2F-0B5E-4D12-92AA-5F2EF5EAD31E}" dt="2021-01-11T01:54:23.496" v="5833" actId="1076"/>
        <pc:sldMkLst>
          <pc:docMk/>
          <pc:sldMk cId="2059778710" sldId="457"/>
        </pc:sldMkLst>
        <pc:spChg chg="del mod">
          <ac:chgData name="Cheng Ding Xiang" userId="5d49a64f78317fbe" providerId="LiveId" clId="{27399D2F-0B5E-4D12-92AA-5F2EF5EAD31E}" dt="2021-01-11T01:54:05.908" v="5829" actId="478"/>
          <ac:spMkLst>
            <pc:docMk/>
            <pc:sldMk cId="2059778710" sldId="457"/>
            <ac:spMk id="2" creationId="{BFEA1459-E80E-4CB9-B33E-F7C3EA206B24}"/>
          </ac:spMkLst>
        </pc:spChg>
        <pc:spChg chg="add del mod">
          <ac:chgData name="Cheng Ding Xiang" userId="5d49a64f78317fbe" providerId="LiveId" clId="{27399D2F-0B5E-4D12-92AA-5F2EF5EAD31E}" dt="2021-01-11T01:54:13.817" v="5830" actId="478"/>
          <ac:spMkLst>
            <pc:docMk/>
            <pc:sldMk cId="2059778710" sldId="457"/>
            <ac:spMk id="5" creationId="{18A5CAB6-0B9D-48BE-9708-B098A8A1A897}"/>
          </ac:spMkLst>
        </pc:spChg>
        <pc:picChg chg="add mod">
          <ac:chgData name="Cheng Ding Xiang" userId="5d49a64f78317fbe" providerId="LiveId" clId="{27399D2F-0B5E-4D12-92AA-5F2EF5EAD31E}" dt="2021-01-11T01:54:23.496" v="5833" actId="1076"/>
          <ac:picMkLst>
            <pc:docMk/>
            <pc:sldMk cId="2059778710" sldId="457"/>
            <ac:picMk id="3" creationId="{CBE460C8-4D75-48FD-931C-F9061C2336D5}"/>
          </ac:picMkLst>
        </pc:picChg>
      </pc:sldChg>
      <pc:sldChg chg="addSp delSp modSp new mod">
        <pc:chgData name="Cheng Ding Xiang" userId="5d49a64f78317fbe" providerId="LiveId" clId="{27399D2F-0B5E-4D12-92AA-5F2EF5EAD31E}" dt="2021-01-11T02:32:36.954" v="7517" actId="1076"/>
        <pc:sldMkLst>
          <pc:docMk/>
          <pc:sldMk cId="720144612" sldId="458"/>
        </pc:sldMkLst>
        <pc:spChg chg="del">
          <ac:chgData name="Cheng Ding Xiang" userId="5d49a64f78317fbe" providerId="LiveId" clId="{27399D2F-0B5E-4D12-92AA-5F2EF5EAD31E}" dt="2021-01-11T02:32:24.348" v="7512" actId="478"/>
          <ac:spMkLst>
            <pc:docMk/>
            <pc:sldMk cId="720144612" sldId="458"/>
            <ac:spMk id="2" creationId="{F7B69C08-5F6B-4A65-A30A-4500E5D33FBB}"/>
          </ac:spMkLst>
        </pc:spChg>
        <pc:spChg chg="del">
          <ac:chgData name="Cheng Ding Xiang" userId="5d49a64f78317fbe" providerId="LiveId" clId="{27399D2F-0B5E-4D12-92AA-5F2EF5EAD31E}" dt="2021-01-11T02:32:25.227" v="7513" actId="478"/>
          <ac:spMkLst>
            <pc:docMk/>
            <pc:sldMk cId="720144612" sldId="458"/>
            <ac:spMk id="3" creationId="{F8B7496D-972F-4960-AD37-5ACB8F4443A5}"/>
          </ac:spMkLst>
        </pc:spChg>
        <pc:picChg chg="add mod">
          <ac:chgData name="Cheng Ding Xiang" userId="5d49a64f78317fbe" providerId="LiveId" clId="{27399D2F-0B5E-4D12-92AA-5F2EF5EAD31E}" dt="2021-01-11T02:32:36.954" v="7517" actId="1076"/>
          <ac:picMkLst>
            <pc:docMk/>
            <pc:sldMk cId="720144612" sldId="458"/>
            <ac:picMk id="5" creationId="{79462C67-FA7E-4952-BFD6-8F49F9E6E3C9}"/>
          </ac:picMkLst>
        </pc:picChg>
      </pc:sldChg>
      <pc:sldChg chg="addSp modSp new del">
        <pc:chgData name="Cheng Ding Xiang" userId="5d49a64f78317fbe" providerId="LiveId" clId="{27399D2F-0B5E-4D12-92AA-5F2EF5EAD31E}" dt="2021-01-09T04:55:20.690" v="5150" actId="47"/>
        <pc:sldMkLst>
          <pc:docMk/>
          <pc:sldMk cId="3478604030" sldId="458"/>
        </pc:sldMkLst>
        <pc:picChg chg="add mod">
          <ac:chgData name="Cheng Ding Xiang" userId="5d49a64f78317fbe" providerId="LiveId" clId="{27399D2F-0B5E-4D12-92AA-5F2EF5EAD31E}" dt="2021-01-09T04:38:44.711" v="4628" actId="1076"/>
          <ac:picMkLst>
            <pc:docMk/>
            <pc:sldMk cId="3478604030" sldId="458"/>
            <ac:picMk id="1026" creationId="{15FE6B66-2DD8-4B0B-90F7-DDEF5C62D6A2}"/>
          </ac:picMkLst>
        </pc:picChg>
      </pc:sldChg>
      <pc:sldChg chg="modSp add del mod">
        <pc:chgData name="Cheng Ding Xiang" userId="5d49a64f78317fbe" providerId="LiveId" clId="{27399D2F-0B5E-4D12-92AA-5F2EF5EAD31E}" dt="2021-01-10T05:41:05.234" v="5772" actId="47"/>
        <pc:sldMkLst>
          <pc:docMk/>
          <pc:sldMk cId="1580149784" sldId="459"/>
        </pc:sldMkLst>
        <pc:spChg chg="mod">
          <ac:chgData name="Cheng Ding Xiang" userId="5d49a64f78317fbe" providerId="LiveId" clId="{27399D2F-0B5E-4D12-92AA-5F2EF5EAD31E}" dt="2021-01-09T04:41:42.606" v="4642" actId="20577"/>
          <ac:spMkLst>
            <pc:docMk/>
            <pc:sldMk cId="1580149784" sldId="459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9T05:05:45.667" v="5470" actId="20577"/>
          <ac:spMkLst>
            <pc:docMk/>
            <pc:sldMk cId="1580149784" sldId="459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27399D2F-0B5E-4D12-92AA-5F2EF5EAD31E}" dt="2021-01-11T03:01:54.547" v="9262" actId="20577"/>
        <pc:sldMkLst>
          <pc:docMk/>
          <pc:sldMk cId="3306954346" sldId="459"/>
        </pc:sldMkLst>
        <pc:spChg chg="mod">
          <ac:chgData name="Cheng Ding Xiang" userId="5d49a64f78317fbe" providerId="LiveId" clId="{27399D2F-0B5E-4D12-92AA-5F2EF5EAD31E}" dt="2021-01-11T01:57:09.273" v="5852" actId="20577"/>
          <ac:spMkLst>
            <pc:docMk/>
            <pc:sldMk cId="3306954346" sldId="459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01:54.547" v="9262" actId="20577"/>
          <ac:spMkLst>
            <pc:docMk/>
            <pc:sldMk cId="3306954346" sldId="459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06:32.225" v="6263" actId="20577"/>
        <pc:sldMkLst>
          <pc:docMk/>
          <pc:sldMk cId="27359806" sldId="460"/>
        </pc:sldMkLst>
        <pc:spChg chg="mod">
          <ac:chgData name="Cheng Ding Xiang" userId="5d49a64f78317fbe" providerId="LiveId" clId="{27399D2F-0B5E-4D12-92AA-5F2EF5EAD31E}" dt="2021-01-11T02:03:16.754" v="6035" actId="20577"/>
          <ac:spMkLst>
            <pc:docMk/>
            <pc:sldMk cId="27359806" sldId="460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06:32.225" v="6263" actId="20577"/>
          <ac:spMkLst>
            <pc:docMk/>
            <pc:sldMk cId="27359806" sldId="460"/>
            <ac:spMk id="3" creationId="{D1FC9FA0-B612-4A98-BE56-A57AC9D432D0}"/>
          </ac:spMkLst>
        </pc:spChg>
      </pc:sldChg>
      <pc:sldChg chg="modSp add del mod">
        <pc:chgData name="Cheng Ding Xiang" userId="5d49a64f78317fbe" providerId="LiveId" clId="{27399D2F-0B5E-4D12-92AA-5F2EF5EAD31E}" dt="2021-01-10T05:41:05.234" v="5772" actId="47"/>
        <pc:sldMkLst>
          <pc:docMk/>
          <pc:sldMk cId="2734606955" sldId="460"/>
        </pc:sldMkLst>
        <pc:spChg chg="mod">
          <ac:chgData name="Cheng Ding Xiang" userId="5d49a64f78317fbe" providerId="LiveId" clId="{27399D2F-0B5E-4D12-92AA-5F2EF5EAD31E}" dt="2021-01-09T04:44:53.684" v="4922" actId="20577"/>
          <ac:spMkLst>
            <pc:docMk/>
            <pc:sldMk cId="2734606955" sldId="460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9T04:55:16.223" v="5149" actId="20577"/>
          <ac:spMkLst>
            <pc:docMk/>
            <pc:sldMk cId="2734606955" sldId="460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11:32.484" v="6701" actId="20577"/>
        <pc:sldMkLst>
          <pc:docMk/>
          <pc:sldMk cId="443758882" sldId="461"/>
        </pc:sldMkLst>
        <pc:spChg chg="mod">
          <ac:chgData name="Cheng Ding Xiang" userId="5d49a64f78317fbe" providerId="LiveId" clId="{27399D2F-0B5E-4D12-92AA-5F2EF5EAD31E}" dt="2021-01-11T02:07:15.961" v="6272" actId="20577"/>
          <ac:spMkLst>
            <pc:docMk/>
            <pc:sldMk cId="443758882" sldId="461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11:32.484" v="6701" actId="20577"/>
          <ac:spMkLst>
            <pc:docMk/>
            <pc:sldMk cId="443758882" sldId="461"/>
            <ac:spMk id="3" creationId="{D1FC9FA0-B612-4A98-BE56-A57AC9D432D0}"/>
          </ac:spMkLst>
        </pc:spChg>
      </pc:sldChg>
      <pc:sldChg chg="new del">
        <pc:chgData name="Cheng Ding Xiang" userId="5d49a64f78317fbe" providerId="LiveId" clId="{27399D2F-0B5E-4D12-92AA-5F2EF5EAD31E}" dt="2021-01-09T05:04:59.220" v="5466" actId="47"/>
        <pc:sldMkLst>
          <pc:docMk/>
          <pc:sldMk cId="1476620150" sldId="461"/>
        </pc:sldMkLst>
      </pc:sldChg>
      <pc:sldChg chg="modSp add del mod">
        <pc:chgData name="Cheng Ding Xiang" userId="5d49a64f78317fbe" providerId="LiveId" clId="{27399D2F-0B5E-4D12-92AA-5F2EF5EAD31E}" dt="2021-01-10T05:41:05.234" v="5772" actId="47"/>
        <pc:sldMkLst>
          <pc:docMk/>
          <pc:sldMk cId="962082735" sldId="462"/>
        </pc:sldMkLst>
        <pc:spChg chg="mod">
          <ac:chgData name="Cheng Ding Xiang" userId="5d49a64f78317fbe" providerId="LiveId" clId="{27399D2F-0B5E-4D12-92AA-5F2EF5EAD31E}" dt="2021-01-09T05:03:44.488" v="5289" actId="20577"/>
          <ac:spMkLst>
            <pc:docMk/>
            <pc:sldMk cId="962082735" sldId="462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09T05:08:46.838" v="5771" actId="20577"/>
          <ac:spMkLst>
            <pc:docMk/>
            <pc:sldMk cId="962082735" sldId="462"/>
            <ac:spMk id="3" creationId="{D1FC9FA0-B612-4A98-BE56-A57AC9D432D0}"/>
          </ac:spMkLst>
        </pc:spChg>
      </pc:sldChg>
      <pc:sldChg chg="modSp add del mod">
        <pc:chgData name="Cheng Ding Xiang" userId="5d49a64f78317fbe" providerId="LiveId" clId="{27399D2F-0B5E-4D12-92AA-5F2EF5EAD31E}" dt="2021-01-11T02:12:55.420" v="6885" actId="47"/>
        <pc:sldMkLst>
          <pc:docMk/>
          <pc:sldMk cId="4176747016" sldId="462"/>
        </pc:sldMkLst>
        <pc:spChg chg="mod">
          <ac:chgData name="Cheng Ding Xiang" userId="5d49a64f78317fbe" providerId="LiveId" clId="{27399D2F-0B5E-4D12-92AA-5F2EF5EAD31E}" dt="2021-01-11T02:08:09.208" v="6387" actId="20577"/>
          <ac:spMkLst>
            <pc:docMk/>
            <pc:sldMk cId="4176747016" sldId="462"/>
            <ac:spMk id="3" creationId="{D1FC9FA0-B612-4A98-BE56-A57AC9D432D0}"/>
          </ac:spMkLst>
        </pc:spChg>
      </pc:sldChg>
      <pc:sldChg chg="modSp add del mod ord">
        <pc:chgData name="Cheng Ding Xiang" userId="5d49a64f78317fbe" providerId="LiveId" clId="{27399D2F-0B5E-4D12-92AA-5F2EF5EAD31E}" dt="2021-01-10T05:41:05.234" v="5772" actId="47"/>
        <pc:sldMkLst>
          <pc:docMk/>
          <pc:sldMk cId="955850443" sldId="463"/>
        </pc:sldMkLst>
        <pc:spChg chg="mod">
          <ac:chgData name="Cheng Ding Xiang" userId="5d49a64f78317fbe" providerId="LiveId" clId="{27399D2F-0B5E-4D12-92AA-5F2EF5EAD31E}" dt="2021-01-09T05:07:54.174" v="5639" actId="20577"/>
          <ac:spMkLst>
            <pc:docMk/>
            <pc:sldMk cId="955850443" sldId="463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17:08.305" v="7312" actId="20577"/>
        <pc:sldMkLst>
          <pc:docMk/>
          <pc:sldMk cId="3200233118" sldId="463"/>
        </pc:sldMkLst>
        <pc:spChg chg="mod">
          <ac:chgData name="Cheng Ding Xiang" userId="5d49a64f78317fbe" providerId="LiveId" clId="{27399D2F-0B5E-4D12-92AA-5F2EF5EAD31E}" dt="2021-01-11T02:15:09.620" v="7045" actId="20577"/>
          <ac:spMkLst>
            <pc:docMk/>
            <pc:sldMk cId="3200233118" sldId="463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17:08.305" v="7312" actId="20577"/>
          <ac:spMkLst>
            <pc:docMk/>
            <pc:sldMk cId="3200233118" sldId="463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27399D2F-0B5E-4D12-92AA-5F2EF5EAD31E}" dt="2021-01-11T02:15:05.092" v="7031" actId="20577"/>
        <pc:sldMkLst>
          <pc:docMk/>
          <pc:sldMk cId="452656366" sldId="464"/>
        </pc:sldMkLst>
        <pc:spChg chg="mod">
          <ac:chgData name="Cheng Ding Xiang" userId="5d49a64f78317fbe" providerId="LiveId" clId="{27399D2F-0B5E-4D12-92AA-5F2EF5EAD31E}" dt="2021-01-11T02:15:05.092" v="7031" actId="20577"/>
          <ac:spMkLst>
            <pc:docMk/>
            <pc:sldMk cId="452656366" sldId="464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14:55.328" v="7016" actId="20577"/>
          <ac:spMkLst>
            <pc:docMk/>
            <pc:sldMk cId="452656366" sldId="464"/>
            <ac:spMk id="3" creationId="{D1FC9FA0-B612-4A98-BE56-A57AC9D432D0}"/>
          </ac:spMkLst>
        </pc:spChg>
      </pc:sldChg>
      <pc:sldChg chg="modSp add del mod">
        <pc:chgData name="Cheng Ding Xiang" userId="5d49a64f78317fbe" providerId="LiveId" clId="{27399D2F-0B5E-4D12-92AA-5F2EF5EAD31E}" dt="2021-01-11T02:15:55.879" v="7067" actId="47"/>
        <pc:sldMkLst>
          <pc:docMk/>
          <pc:sldMk cId="1188489063" sldId="465"/>
        </pc:sldMkLst>
        <pc:spChg chg="mod">
          <ac:chgData name="Cheng Ding Xiang" userId="5d49a64f78317fbe" providerId="LiveId" clId="{27399D2F-0B5E-4D12-92AA-5F2EF5EAD31E}" dt="2021-01-11T02:15:52.659" v="7066" actId="20577"/>
          <ac:spMkLst>
            <pc:docMk/>
            <pc:sldMk cId="1188489063" sldId="465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28:22.363" v="7511" actId="20577"/>
        <pc:sldMkLst>
          <pc:docMk/>
          <pc:sldMk cId="1439819951" sldId="465"/>
        </pc:sldMkLst>
        <pc:spChg chg="mod">
          <ac:chgData name="Cheng Ding Xiang" userId="5d49a64f78317fbe" providerId="LiveId" clId="{27399D2F-0B5E-4D12-92AA-5F2EF5EAD31E}" dt="2021-01-11T02:28:22.363" v="7511" actId="20577"/>
          <ac:spMkLst>
            <pc:docMk/>
            <pc:sldMk cId="1439819951" sldId="465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27399D2F-0B5E-4D12-92AA-5F2EF5EAD31E}" dt="2021-01-11T02:34:46.016" v="7784" actId="20577"/>
        <pc:sldMkLst>
          <pc:docMk/>
          <pc:sldMk cId="2265855672" sldId="466"/>
        </pc:sldMkLst>
        <pc:spChg chg="mod">
          <ac:chgData name="Cheng Ding Xiang" userId="5d49a64f78317fbe" providerId="LiveId" clId="{27399D2F-0B5E-4D12-92AA-5F2EF5EAD31E}" dt="2021-01-11T02:32:57.735" v="7528" actId="20577"/>
          <ac:spMkLst>
            <pc:docMk/>
            <pc:sldMk cId="2265855672" sldId="466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34:46.016" v="7784" actId="20577"/>
          <ac:spMkLst>
            <pc:docMk/>
            <pc:sldMk cId="2265855672" sldId="466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43:33.598" v="8612" actId="20577"/>
        <pc:sldMkLst>
          <pc:docMk/>
          <pc:sldMk cId="1898107628" sldId="467"/>
        </pc:sldMkLst>
        <pc:spChg chg="mod">
          <ac:chgData name="Cheng Ding Xiang" userId="5d49a64f78317fbe" providerId="LiveId" clId="{27399D2F-0B5E-4D12-92AA-5F2EF5EAD31E}" dt="2021-01-11T02:35:16.240" v="7794" actId="20577"/>
          <ac:spMkLst>
            <pc:docMk/>
            <pc:sldMk cId="1898107628" sldId="467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43:33.598" v="8612" actId="20577"/>
          <ac:spMkLst>
            <pc:docMk/>
            <pc:sldMk cId="1898107628" sldId="467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40:49.686" v="8315" actId="20577"/>
        <pc:sldMkLst>
          <pc:docMk/>
          <pc:sldMk cId="2083244627" sldId="468"/>
        </pc:sldMkLst>
        <pc:spChg chg="mod">
          <ac:chgData name="Cheng Ding Xiang" userId="5d49a64f78317fbe" providerId="LiveId" clId="{27399D2F-0B5E-4D12-92AA-5F2EF5EAD31E}" dt="2021-01-11T02:40:29.303" v="8286" actId="20577"/>
          <ac:spMkLst>
            <pc:docMk/>
            <pc:sldMk cId="2083244627" sldId="468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40:49.686" v="8315" actId="20577"/>
          <ac:spMkLst>
            <pc:docMk/>
            <pc:sldMk cId="2083244627" sldId="468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3:42:52.395" v="10347" actId="20577"/>
        <pc:sldMkLst>
          <pc:docMk/>
          <pc:sldMk cId="44778509" sldId="469"/>
        </pc:sldMkLst>
        <pc:spChg chg="mod">
          <ac:chgData name="Cheng Ding Xiang" userId="5d49a64f78317fbe" providerId="LiveId" clId="{27399D2F-0B5E-4D12-92AA-5F2EF5EAD31E}" dt="2021-01-11T02:40:38.529" v="8297" actId="20577"/>
          <ac:spMkLst>
            <pc:docMk/>
            <pc:sldMk cId="44778509" sldId="469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42:52.395" v="10347" actId="20577"/>
          <ac:spMkLst>
            <pc:docMk/>
            <pc:sldMk cId="44778509" sldId="469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2:52:00.971" v="8923" actId="20577"/>
        <pc:sldMkLst>
          <pc:docMk/>
          <pc:sldMk cId="2260733058" sldId="470"/>
        </pc:sldMkLst>
        <pc:spChg chg="mod">
          <ac:chgData name="Cheng Ding Xiang" userId="5d49a64f78317fbe" providerId="LiveId" clId="{27399D2F-0B5E-4D12-92AA-5F2EF5EAD31E}" dt="2021-01-11T02:44:30.331" v="8707" actId="20577"/>
          <ac:spMkLst>
            <pc:docMk/>
            <pc:sldMk cId="2260733058" sldId="470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2:52:00.971" v="8923" actId="20577"/>
          <ac:spMkLst>
            <pc:docMk/>
            <pc:sldMk cId="2260733058" sldId="470"/>
            <ac:spMk id="3" creationId="{D1FC9FA0-B612-4A98-BE56-A57AC9D432D0}"/>
          </ac:spMkLst>
        </pc:spChg>
      </pc:sldChg>
      <pc:sldChg chg="add del">
        <pc:chgData name="Cheng Ding Xiang" userId="5d49a64f78317fbe" providerId="LiveId" clId="{27399D2F-0B5E-4D12-92AA-5F2EF5EAD31E}" dt="2021-01-11T02:53:08.956" v="9106" actId="47"/>
        <pc:sldMkLst>
          <pc:docMk/>
          <pc:sldMk cId="363721589" sldId="471"/>
        </pc:sldMkLst>
      </pc:sldChg>
      <pc:sldChg chg="modSp add mod">
        <pc:chgData name="Cheng Ding Xiang" userId="5d49a64f78317fbe" providerId="LiveId" clId="{27399D2F-0B5E-4D12-92AA-5F2EF5EAD31E}" dt="2021-01-11T02:53:02.398" v="9105" actId="20577"/>
        <pc:sldMkLst>
          <pc:docMk/>
          <pc:sldMk cId="1268858685" sldId="472"/>
        </pc:sldMkLst>
        <pc:spChg chg="mod">
          <ac:chgData name="Cheng Ding Xiang" userId="5d49a64f78317fbe" providerId="LiveId" clId="{27399D2F-0B5E-4D12-92AA-5F2EF5EAD31E}" dt="2021-01-11T02:53:02.398" v="9105" actId="20577"/>
          <ac:spMkLst>
            <pc:docMk/>
            <pc:sldMk cId="1268858685" sldId="472"/>
            <ac:spMk id="3" creationId="{D1FC9FA0-B612-4A98-BE56-A57AC9D432D0}"/>
          </ac:spMkLst>
        </pc:spChg>
      </pc:sldChg>
      <pc:sldChg chg="addSp modSp new">
        <pc:chgData name="Cheng Ding Xiang" userId="5d49a64f78317fbe" providerId="LiveId" clId="{27399D2F-0B5E-4D12-92AA-5F2EF5EAD31E}" dt="2021-01-11T02:54:10.335" v="9109" actId="14100"/>
        <pc:sldMkLst>
          <pc:docMk/>
          <pc:sldMk cId="530200462" sldId="473"/>
        </pc:sldMkLst>
        <pc:picChg chg="add mod">
          <ac:chgData name="Cheng Ding Xiang" userId="5d49a64f78317fbe" providerId="LiveId" clId="{27399D2F-0B5E-4D12-92AA-5F2EF5EAD31E}" dt="2021-01-11T02:54:10.335" v="9109" actId="14100"/>
          <ac:picMkLst>
            <pc:docMk/>
            <pc:sldMk cId="530200462" sldId="473"/>
            <ac:picMk id="3" creationId="{3B79DBF4-EC0D-4140-A306-8B6269FDDCEF}"/>
          </ac:picMkLst>
        </pc:picChg>
      </pc:sldChg>
      <pc:sldChg chg="modSp add mod">
        <pc:chgData name="Cheng Ding Xiang" userId="5d49a64f78317fbe" providerId="LiveId" clId="{27399D2F-0B5E-4D12-92AA-5F2EF5EAD31E}" dt="2021-01-11T03:02:05.326" v="9277" actId="20577"/>
        <pc:sldMkLst>
          <pc:docMk/>
          <pc:sldMk cId="598444750" sldId="474"/>
        </pc:sldMkLst>
        <pc:spChg chg="mod">
          <ac:chgData name="Cheng Ding Xiang" userId="5d49a64f78317fbe" providerId="LiveId" clId="{27399D2F-0B5E-4D12-92AA-5F2EF5EAD31E}" dt="2021-01-11T02:54:42.871" v="9121" actId="20577"/>
          <ac:spMkLst>
            <pc:docMk/>
            <pc:sldMk cId="598444750" sldId="474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02:05.326" v="9277" actId="20577"/>
          <ac:spMkLst>
            <pc:docMk/>
            <pc:sldMk cId="598444750" sldId="474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3:02:59.881" v="9407" actId="20577"/>
        <pc:sldMkLst>
          <pc:docMk/>
          <pc:sldMk cId="3242586263" sldId="475"/>
        </pc:sldMkLst>
        <pc:spChg chg="mod">
          <ac:chgData name="Cheng Ding Xiang" userId="5d49a64f78317fbe" providerId="LiveId" clId="{27399D2F-0B5E-4D12-92AA-5F2EF5EAD31E}" dt="2021-01-11T03:00:29.150" v="9187" actId="20577"/>
          <ac:spMkLst>
            <pc:docMk/>
            <pc:sldMk cId="3242586263" sldId="475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02:59.881" v="9407" actId="20577"/>
          <ac:spMkLst>
            <pc:docMk/>
            <pc:sldMk cId="3242586263" sldId="475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3:07:22.677" v="9738" actId="20577"/>
        <pc:sldMkLst>
          <pc:docMk/>
          <pc:sldMk cId="3264278194" sldId="476"/>
        </pc:sldMkLst>
        <pc:spChg chg="mod">
          <ac:chgData name="Cheng Ding Xiang" userId="5d49a64f78317fbe" providerId="LiveId" clId="{27399D2F-0B5E-4D12-92AA-5F2EF5EAD31E}" dt="2021-01-11T03:03:11.796" v="9422" actId="20577"/>
          <ac:spMkLst>
            <pc:docMk/>
            <pc:sldMk cId="3264278194" sldId="476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07:22.677" v="9738" actId="20577"/>
          <ac:spMkLst>
            <pc:docMk/>
            <pc:sldMk cId="3264278194" sldId="476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3:09:22.162" v="9991" actId="20577"/>
        <pc:sldMkLst>
          <pc:docMk/>
          <pc:sldMk cId="2507569018" sldId="477"/>
        </pc:sldMkLst>
        <pc:spChg chg="mod">
          <ac:chgData name="Cheng Ding Xiang" userId="5d49a64f78317fbe" providerId="LiveId" clId="{27399D2F-0B5E-4D12-92AA-5F2EF5EAD31E}" dt="2021-01-11T03:04:24.472" v="9583" actId="20577"/>
          <ac:spMkLst>
            <pc:docMk/>
            <pc:sldMk cId="2507569018" sldId="477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09:22.162" v="9991" actId="20577"/>
          <ac:spMkLst>
            <pc:docMk/>
            <pc:sldMk cId="2507569018" sldId="477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27399D2F-0B5E-4D12-92AA-5F2EF5EAD31E}" dt="2021-01-11T03:41:36.840" v="10230" actId="20577"/>
        <pc:sldMkLst>
          <pc:docMk/>
          <pc:sldMk cId="3763137325" sldId="478"/>
        </pc:sldMkLst>
        <pc:spChg chg="mod">
          <ac:chgData name="Cheng Ding Xiang" userId="5d49a64f78317fbe" providerId="LiveId" clId="{27399D2F-0B5E-4D12-92AA-5F2EF5EAD31E}" dt="2021-01-11T03:40:43.214" v="10078" actId="20577"/>
          <ac:spMkLst>
            <pc:docMk/>
            <pc:sldMk cId="3763137325" sldId="478"/>
            <ac:spMk id="2" creationId="{F57374F7-69DF-42DC-AC21-E410F857E1C6}"/>
          </ac:spMkLst>
        </pc:spChg>
        <pc:spChg chg="mod">
          <ac:chgData name="Cheng Ding Xiang" userId="5d49a64f78317fbe" providerId="LiveId" clId="{27399D2F-0B5E-4D12-92AA-5F2EF5EAD31E}" dt="2021-01-11T03:41:36.840" v="10230" actId="20577"/>
          <ac:spMkLst>
            <pc:docMk/>
            <pc:sldMk cId="3763137325" sldId="478"/>
            <ac:spMk id="3" creationId="{D1FC9FA0-B612-4A98-BE56-A57AC9D432D0}"/>
          </ac:spMkLst>
        </pc:spChg>
      </pc:sldChg>
      <pc:sldChg chg="add del">
        <pc:chgData name="Cheng Ding Xiang" userId="5d49a64f78317fbe" providerId="LiveId" clId="{27399D2F-0B5E-4D12-92AA-5F2EF5EAD31E}" dt="2021-01-11T03:41:24.017" v="10209" actId="47"/>
        <pc:sldMkLst>
          <pc:docMk/>
          <pc:sldMk cId="1975696795" sldId="479"/>
        </pc:sldMkLst>
      </pc:sldChg>
      <pc:sldChg chg="modSp add mod">
        <pc:chgData name="Cheng Ding Xiang" userId="5d49a64f78317fbe" providerId="LiveId" clId="{27399D2F-0B5E-4D12-92AA-5F2EF5EAD31E}" dt="2021-01-11T03:40:34.594" v="10066" actId="403"/>
        <pc:sldMkLst>
          <pc:docMk/>
          <pc:sldMk cId="1082045789" sldId="480"/>
        </pc:sldMkLst>
        <pc:spChg chg="mod">
          <ac:chgData name="Cheng Ding Xiang" userId="5d49a64f78317fbe" providerId="LiveId" clId="{27399D2F-0B5E-4D12-92AA-5F2EF5EAD31E}" dt="2021-01-11T03:40:34.594" v="10066" actId="403"/>
          <ac:spMkLst>
            <pc:docMk/>
            <pc:sldMk cId="1082045789" sldId="480"/>
            <ac:spMk id="3" creationId="{D1FC9FA0-B612-4A98-BE56-A57AC9D432D0}"/>
          </ac:spMkLst>
        </pc:spChg>
      </pc:sldChg>
      <pc:sldMasterChg chg="modTransition modSldLayout">
        <pc:chgData name="Cheng Ding Xiang" userId="5d49a64f78317fbe" providerId="LiveId" clId="{27399D2F-0B5E-4D12-92AA-5F2EF5EAD31E}" dt="2021-01-05T08:04:31.192" v="262"/>
        <pc:sldMasterMkLst>
          <pc:docMk/>
          <pc:sldMasterMk cId="1463003400" sldId="2147483660"/>
        </pc:sldMasterMkLst>
        <pc:sldLayoutChg chg="addSp delSp">
          <pc:chgData name="Cheng Ding Xiang" userId="5d49a64f78317fbe" providerId="LiveId" clId="{27399D2F-0B5E-4D12-92AA-5F2EF5EAD31E}" dt="2021-01-05T08:04:31.192" v="262"/>
          <pc:sldLayoutMkLst>
            <pc:docMk/>
            <pc:sldMasterMk cId="1463003400" sldId="2147483660"/>
            <pc:sldLayoutMk cId="2872298997" sldId="2147483672"/>
          </pc:sldLayoutMkLst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1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2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3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4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5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6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7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8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19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0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1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2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3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4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31.192" v="262"/>
            <ac:spMkLst>
              <pc:docMk/>
              <pc:sldMasterMk cId="1463003400" sldId="2147483660"/>
              <pc:sldLayoutMk cId="2872298997" sldId="2147483672"/>
              <ac:spMk id="25" creationId="{00000000-0000-0000-0000-000000000000}"/>
            </ac:spMkLst>
          </pc:spChg>
        </pc:sldLayoutChg>
      </pc:sldMasterChg>
      <pc:sldMasterChg chg="modTransition modSldLayout">
        <pc:chgData name="Cheng Ding Xiang" userId="5d49a64f78317fbe" providerId="LiveId" clId="{27399D2F-0B5E-4D12-92AA-5F2EF5EAD31E}" dt="2021-01-05T08:04:53.728" v="266"/>
        <pc:sldMasterMkLst>
          <pc:docMk/>
          <pc:sldMasterMk cId="4004450457" sldId="2147483660"/>
        </pc:sldMasterMkLst>
        <pc:sldLayoutChg chg="addSp delSp">
          <pc:chgData name="Cheng Ding Xiang" userId="5d49a64f78317fbe" providerId="LiveId" clId="{27399D2F-0B5E-4D12-92AA-5F2EF5EAD31E}" dt="2021-01-05T08:04:53.728" v="266"/>
          <pc:sldLayoutMkLst>
            <pc:docMk/>
            <pc:sldMasterMk cId="4004450457" sldId="2147483660"/>
            <pc:sldLayoutMk cId="4273130283" sldId="2147483672"/>
          </pc:sldLayoutMkLst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1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2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3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4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5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6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7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8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19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0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1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2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3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4" creationId="{00000000-0000-0000-0000-000000000000}"/>
            </ac:spMkLst>
          </pc:spChg>
          <pc:spChg chg="add del">
            <ac:chgData name="Cheng Ding Xiang" userId="5d49a64f78317fbe" providerId="LiveId" clId="{27399D2F-0B5E-4D12-92AA-5F2EF5EAD31E}" dt="2021-01-05T08:04:53.728" v="266"/>
            <ac:spMkLst>
              <pc:docMk/>
              <pc:sldMasterMk cId="4004450457" sldId="2147483660"/>
              <pc:sldLayoutMk cId="4273130283" sldId="2147483672"/>
              <ac:spMk id="25" creationId="{00000000-0000-0000-0000-000000000000}"/>
            </ac:spMkLst>
          </pc:spChg>
        </pc:sldLayoutChg>
      </pc:sldMasterChg>
    </pc:docChg>
  </pc:docChgLst>
  <pc:docChgLst>
    <pc:chgData name="Cheng Ding Xiang" userId="5d49a64f78317fbe" providerId="LiveId" clId="{4CEEC4B0-677A-478E-8A5B-8B5CD183D6DB}"/>
    <pc:docChg chg="undo custSel addSld delSld modSld sldOrd modSection">
      <pc:chgData name="Cheng Ding Xiang" userId="5d49a64f78317fbe" providerId="LiveId" clId="{4CEEC4B0-677A-478E-8A5B-8B5CD183D6DB}" dt="2021-03-15T09:05:14.107" v="5184" actId="403"/>
      <pc:docMkLst>
        <pc:docMk/>
      </pc:docMkLst>
      <pc:sldChg chg="modSp mod">
        <pc:chgData name="Cheng Ding Xiang" userId="5d49a64f78317fbe" providerId="LiveId" clId="{4CEEC4B0-677A-478E-8A5B-8B5CD183D6DB}" dt="2021-03-15T05:23:24.455" v="2" actId="20577"/>
        <pc:sldMkLst>
          <pc:docMk/>
          <pc:sldMk cId="0" sldId="256"/>
        </pc:sldMkLst>
        <pc:spChg chg="mod">
          <ac:chgData name="Cheng Ding Xiang" userId="5d49a64f78317fbe" providerId="LiveId" clId="{4CEEC4B0-677A-478E-8A5B-8B5CD183D6DB}" dt="2021-03-15T05:23:24.455" v="2" actId="20577"/>
          <ac:spMkLst>
            <pc:docMk/>
            <pc:sldMk cId="0" sldId="256"/>
            <ac:spMk id="70" creationId="{00000000-0000-0000-0000-000000000000}"/>
          </ac:spMkLst>
        </pc:spChg>
      </pc:sldChg>
      <pc:sldChg chg="del">
        <pc:chgData name="Cheng Ding Xiang" userId="5d49a64f78317fbe" providerId="LiveId" clId="{4CEEC4B0-677A-478E-8A5B-8B5CD183D6DB}" dt="2021-03-15T05:25:38.303" v="4" actId="47"/>
        <pc:sldMkLst>
          <pc:docMk/>
          <pc:sldMk cId="4044196057" sldId="422"/>
        </pc:sldMkLst>
      </pc:sldChg>
      <pc:sldChg chg="del">
        <pc:chgData name="Cheng Ding Xiang" userId="5d49a64f78317fbe" providerId="LiveId" clId="{4CEEC4B0-677A-478E-8A5B-8B5CD183D6DB}" dt="2021-03-15T05:25:38.303" v="4" actId="47"/>
        <pc:sldMkLst>
          <pc:docMk/>
          <pc:sldMk cId="3698733280" sldId="423"/>
        </pc:sldMkLst>
      </pc:sldChg>
      <pc:sldChg chg="del">
        <pc:chgData name="Cheng Ding Xiang" userId="5d49a64f78317fbe" providerId="LiveId" clId="{4CEEC4B0-677A-478E-8A5B-8B5CD183D6DB}" dt="2021-03-15T05:25:38.303" v="4" actId="47"/>
        <pc:sldMkLst>
          <pc:docMk/>
          <pc:sldMk cId="309774186" sldId="424"/>
        </pc:sldMkLst>
      </pc:sldChg>
      <pc:sldChg chg="del">
        <pc:chgData name="Cheng Ding Xiang" userId="5d49a64f78317fbe" providerId="LiveId" clId="{4CEEC4B0-677A-478E-8A5B-8B5CD183D6DB}" dt="2021-03-15T05:25:38.303" v="4" actId="47"/>
        <pc:sldMkLst>
          <pc:docMk/>
          <pc:sldMk cId="1886986601" sldId="425"/>
        </pc:sldMkLst>
      </pc:sldChg>
      <pc:sldChg chg="del">
        <pc:chgData name="Cheng Ding Xiang" userId="5d49a64f78317fbe" providerId="LiveId" clId="{4CEEC4B0-677A-478E-8A5B-8B5CD183D6DB}" dt="2021-03-15T05:25:38.303" v="4" actId="47"/>
        <pc:sldMkLst>
          <pc:docMk/>
          <pc:sldMk cId="1727787207" sldId="426"/>
        </pc:sldMkLst>
      </pc:sldChg>
      <pc:sldChg chg="modSp mod">
        <pc:chgData name="Cheng Ding Xiang" userId="5d49a64f78317fbe" providerId="LiveId" clId="{4CEEC4B0-677A-478E-8A5B-8B5CD183D6DB}" dt="2021-03-15T06:24:03.061" v="588" actId="20577"/>
        <pc:sldMkLst>
          <pc:docMk/>
          <pc:sldMk cId="3098972788" sldId="427"/>
        </pc:sldMkLst>
        <pc:spChg chg="mod">
          <ac:chgData name="Cheng Ding Xiang" userId="5d49a64f78317fbe" providerId="LiveId" clId="{4CEEC4B0-677A-478E-8A5B-8B5CD183D6DB}" dt="2021-03-15T06:24:03.061" v="588" actId="20577"/>
          <ac:spMkLst>
            <pc:docMk/>
            <pc:sldMk cId="3098972788" sldId="427"/>
            <ac:spMk id="3" creationId="{D1FC9FA0-B612-4A98-BE56-A57AC9D432D0}"/>
          </ac:spMkLst>
        </pc:spChg>
      </pc:sldChg>
      <pc:sldChg chg="modSp mod ord">
        <pc:chgData name="Cheng Ding Xiang" userId="5d49a64f78317fbe" providerId="LiveId" clId="{4CEEC4B0-677A-478E-8A5B-8B5CD183D6DB}" dt="2021-03-15T09:02:38.790" v="4923" actId="403"/>
        <pc:sldMkLst>
          <pc:docMk/>
          <pc:sldMk cId="1783464959" sldId="428"/>
        </pc:sldMkLst>
        <pc:spChg chg="mod">
          <ac:chgData name="Cheng Ding Xiang" userId="5d49a64f78317fbe" providerId="LiveId" clId="{4CEEC4B0-677A-478E-8A5B-8B5CD183D6DB}" dt="2021-03-15T09:02:38.790" v="4923" actId="403"/>
          <ac:spMkLst>
            <pc:docMk/>
            <pc:sldMk cId="1783464959" sldId="428"/>
            <ac:spMk id="3" creationId="{D1FC9FA0-B612-4A98-BE56-A57AC9D432D0}"/>
          </ac:spMkLst>
        </pc:spChg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2414898554" sldId="430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3035103157" sldId="431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1610941962" sldId="432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3609947819" sldId="433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3543444583" sldId="434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4128594259" sldId="435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282782484" sldId="436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2536526402" sldId="437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4084644736" sldId="438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2569787821" sldId="439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1445994133" sldId="440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2702744519" sldId="441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1537940285" sldId="442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2710424949" sldId="443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1249816929" sldId="444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1116357227" sldId="445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2734826260" sldId="446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1782733504" sldId="447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168888427" sldId="448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1034778014" sldId="450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3528805558" sldId="451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3039238054" sldId="452"/>
        </pc:sldMkLst>
      </pc:sldChg>
      <pc:sldChg chg="del">
        <pc:chgData name="Cheng Ding Xiang" userId="5d49a64f78317fbe" providerId="LiveId" clId="{4CEEC4B0-677A-478E-8A5B-8B5CD183D6DB}" dt="2021-03-15T05:24:13.570" v="3" actId="47"/>
        <pc:sldMkLst>
          <pc:docMk/>
          <pc:sldMk cId="3976038210" sldId="453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2595264811" sldId="456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2059778710" sldId="457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720144612" sldId="458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3306954346" sldId="459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27359806" sldId="460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443758882" sldId="461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3200233118" sldId="463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452656366" sldId="464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1439819951" sldId="465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2265855672" sldId="466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1898107628" sldId="467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2083244627" sldId="468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44778509" sldId="469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2260733058" sldId="470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1268858685" sldId="472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530200462" sldId="473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598444750" sldId="474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3242586263" sldId="475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3264278194" sldId="476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2507569018" sldId="477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3763137325" sldId="478"/>
        </pc:sldMkLst>
      </pc:sldChg>
      <pc:sldChg chg="del">
        <pc:chgData name="Cheng Ding Xiang" userId="5d49a64f78317fbe" providerId="LiveId" clId="{4CEEC4B0-677A-478E-8A5B-8B5CD183D6DB}" dt="2021-03-15T07:00:19.844" v="1669" actId="47"/>
        <pc:sldMkLst>
          <pc:docMk/>
          <pc:sldMk cId="1082045789" sldId="480"/>
        </pc:sldMkLst>
      </pc:sldChg>
      <pc:sldChg chg="modSp new mod">
        <pc:chgData name="Cheng Ding Xiang" userId="5d49a64f78317fbe" providerId="LiveId" clId="{4CEEC4B0-677A-478E-8A5B-8B5CD183D6DB}" dt="2021-03-15T05:26:33.033" v="12" actId="20577"/>
        <pc:sldMkLst>
          <pc:docMk/>
          <pc:sldMk cId="3750181478" sldId="481"/>
        </pc:sldMkLst>
        <pc:spChg chg="mod">
          <ac:chgData name="Cheng Ding Xiang" userId="5d49a64f78317fbe" providerId="LiveId" clId="{4CEEC4B0-677A-478E-8A5B-8B5CD183D6DB}" dt="2021-03-15T05:26:33.033" v="12" actId="20577"/>
          <ac:spMkLst>
            <pc:docMk/>
            <pc:sldMk cId="3750181478" sldId="481"/>
            <ac:spMk id="2" creationId="{3EF8B2A3-15A3-43C1-A647-BE249F611727}"/>
          </ac:spMkLst>
        </pc:spChg>
      </pc:sldChg>
      <pc:sldChg chg="modSp new del mod">
        <pc:chgData name="Cheng Ding Xiang" userId="5d49a64f78317fbe" providerId="LiveId" clId="{4CEEC4B0-677A-478E-8A5B-8B5CD183D6DB}" dt="2021-03-15T06:01:33.145" v="381" actId="47"/>
        <pc:sldMkLst>
          <pc:docMk/>
          <pc:sldMk cId="4024170364" sldId="482"/>
        </pc:sldMkLst>
        <pc:spChg chg="mod">
          <ac:chgData name="Cheng Ding Xiang" userId="5d49a64f78317fbe" providerId="LiveId" clId="{4CEEC4B0-677A-478E-8A5B-8B5CD183D6DB}" dt="2021-03-15T05:31:05.490" v="29" actId="20577"/>
          <ac:spMkLst>
            <pc:docMk/>
            <pc:sldMk cId="4024170364" sldId="482"/>
            <ac:spMk id="2" creationId="{8AAD1D53-7A11-4B1C-B122-55AB5930D36A}"/>
          </ac:spMkLst>
        </pc:spChg>
      </pc:sldChg>
      <pc:sldChg chg="modSp add mod ord">
        <pc:chgData name="Cheng Ding Xiang" userId="5d49a64f78317fbe" providerId="LiveId" clId="{4CEEC4B0-677A-478E-8A5B-8B5CD183D6DB}" dt="2021-03-15T07:36:57.292" v="2576" actId="6549"/>
        <pc:sldMkLst>
          <pc:docMk/>
          <pc:sldMk cId="4058220409" sldId="483"/>
        </pc:sldMkLst>
        <pc:spChg chg="mod">
          <ac:chgData name="Cheng Ding Xiang" userId="5d49a64f78317fbe" providerId="LiveId" clId="{4CEEC4B0-677A-478E-8A5B-8B5CD183D6DB}" dt="2021-03-15T06:06:07.288" v="398" actId="20577"/>
          <ac:spMkLst>
            <pc:docMk/>
            <pc:sldMk cId="4058220409" sldId="483"/>
            <ac:spMk id="2" creationId="{F57374F7-69DF-42DC-AC21-E410F857E1C6}"/>
          </ac:spMkLst>
        </pc:spChg>
        <pc:spChg chg="mod">
          <ac:chgData name="Cheng Ding Xiang" userId="5d49a64f78317fbe" providerId="LiveId" clId="{4CEEC4B0-677A-478E-8A5B-8B5CD183D6DB}" dt="2021-03-15T07:36:57.292" v="2576" actId="6549"/>
          <ac:spMkLst>
            <pc:docMk/>
            <pc:sldMk cId="4058220409" sldId="483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4CEEC4B0-677A-478E-8A5B-8B5CD183D6DB}" dt="2021-03-15T07:59:58.210" v="3125" actId="403"/>
        <pc:sldMkLst>
          <pc:docMk/>
          <pc:sldMk cId="361803185" sldId="484"/>
        </pc:sldMkLst>
        <pc:spChg chg="mod">
          <ac:chgData name="Cheng Ding Xiang" userId="5d49a64f78317fbe" providerId="LiveId" clId="{4CEEC4B0-677A-478E-8A5B-8B5CD183D6DB}" dt="2021-03-15T07:59:58.210" v="3125" actId="403"/>
          <ac:spMkLst>
            <pc:docMk/>
            <pc:sldMk cId="361803185" sldId="484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4CEEC4B0-677A-478E-8A5B-8B5CD183D6DB}" dt="2021-03-15T08:01:17.867" v="3130" actId="403"/>
        <pc:sldMkLst>
          <pc:docMk/>
          <pc:sldMk cId="4277388460" sldId="485"/>
        </pc:sldMkLst>
        <pc:spChg chg="mod">
          <ac:chgData name="Cheng Ding Xiang" userId="5d49a64f78317fbe" providerId="LiveId" clId="{4CEEC4B0-677A-478E-8A5B-8B5CD183D6DB}" dt="2021-03-15T08:01:17.867" v="3130" actId="403"/>
          <ac:spMkLst>
            <pc:docMk/>
            <pc:sldMk cId="4277388460" sldId="485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4CEEC4B0-677A-478E-8A5B-8B5CD183D6DB}" dt="2021-03-15T06:57:44.868" v="1667"/>
        <pc:sldMkLst>
          <pc:docMk/>
          <pc:sldMk cId="1205561755" sldId="486"/>
        </pc:sldMkLst>
        <pc:spChg chg="mod">
          <ac:chgData name="Cheng Ding Xiang" userId="5d49a64f78317fbe" providerId="LiveId" clId="{4CEEC4B0-677A-478E-8A5B-8B5CD183D6DB}" dt="2021-03-15T06:40:36.952" v="1212" actId="20577"/>
          <ac:spMkLst>
            <pc:docMk/>
            <pc:sldMk cId="1205561755" sldId="486"/>
            <ac:spMk id="2" creationId="{F57374F7-69DF-42DC-AC21-E410F857E1C6}"/>
          </ac:spMkLst>
        </pc:spChg>
        <pc:spChg chg="mod">
          <ac:chgData name="Cheng Ding Xiang" userId="5d49a64f78317fbe" providerId="LiveId" clId="{4CEEC4B0-677A-478E-8A5B-8B5CD183D6DB}" dt="2021-03-15T06:47:30.062" v="1422" actId="20577"/>
          <ac:spMkLst>
            <pc:docMk/>
            <pc:sldMk cId="1205561755" sldId="486"/>
            <ac:spMk id="3" creationId="{D1FC9FA0-B612-4A98-BE56-A57AC9D432D0}"/>
          </ac:spMkLst>
        </pc:spChg>
      </pc:sldChg>
      <pc:sldChg chg="modSp add mod ord">
        <pc:chgData name="Cheng Ding Xiang" userId="5d49a64f78317fbe" providerId="LiveId" clId="{4CEEC4B0-677A-478E-8A5B-8B5CD183D6DB}" dt="2021-03-15T06:57:44.868" v="1667"/>
        <pc:sldMkLst>
          <pc:docMk/>
          <pc:sldMk cId="2880740578" sldId="487"/>
        </pc:sldMkLst>
        <pc:spChg chg="mod">
          <ac:chgData name="Cheng Ding Xiang" userId="5d49a64f78317fbe" providerId="LiveId" clId="{4CEEC4B0-677A-478E-8A5B-8B5CD183D6DB}" dt="2021-03-15T06:47:59.195" v="1433" actId="20577"/>
          <ac:spMkLst>
            <pc:docMk/>
            <pc:sldMk cId="2880740578" sldId="487"/>
            <ac:spMk id="2" creationId="{F57374F7-69DF-42DC-AC21-E410F857E1C6}"/>
          </ac:spMkLst>
        </pc:spChg>
        <pc:spChg chg="mod">
          <ac:chgData name="Cheng Ding Xiang" userId="5d49a64f78317fbe" providerId="LiveId" clId="{4CEEC4B0-677A-478E-8A5B-8B5CD183D6DB}" dt="2021-03-15T06:50:17.959" v="1665" actId="20577"/>
          <ac:spMkLst>
            <pc:docMk/>
            <pc:sldMk cId="2880740578" sldId="487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4CEEC4B0-677A-478E-8A5B-8B5CD183D6DB}" dt="2021-03-15T07:43:34.800" v="2891" actId="403"/>
        <pc:sldMkLst>
          <pc:docMk/>
          <pc:sldMk cId="690698858" sldId="488"/>
        </pc:sldMkLst>
        <pc:spChg chg="mod">
          <ac:chgData name="Cheng Ding Xiang" userId="5d49a64f78317fbe" providerId="LiveId" clId="{4CEEC4B0-677A-478E-8A5B-8B5CD183D6DB}" dt="2021-03-15T07:43:34.800" v="2891" actId="403"/>
          <ac:spMkLst>
            <pc:docMk/>
            <pc:sldMk cId="690698858" sldId="488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4CEEC4B0-677A-478E-8A5B-8B5CD183D6DB}" dt="2021-03-15T07:43:40.360" v="2893" actId="403"/>
        <pc:sldMkLst>
          <pc:docMk/>
          <pc:sldMk cId="320810098" sldId="489"/>
        </pc:sldMkLst>
        <pc:spChg chg="mod">
          <ac:chgData name="Cheng Ding Xiang" userId="5d49a64f78317fbe" providerId="LiveId" clId="{4CEEC4B0-677A-478E-8A5B-8B5CD183D6DB}" dt="2021-03-15T07:43:40.360" v="2893" actId="403"/>
          <ac:spMkLst>
            <pc:docMk/>
            <pc:sldMk cId="320810098" sldId="489"/>
            <ac:spMk id="3" creationId="{D1FC9FA0-B612-4A98-BE56-A57AC9D432D0}"/>
          </ac:spMkLst>
        </pc:spChg>
      </pc:sldChg>
      <pc:sldChg chg="addSp modSp add mod">
        <pc:chgData name="Cheng Ding Xiang" userId="5d49a64f78317fbe" providerId="LiveId" clId="{4CEEC4B0-677A-478E-8A5B-8B5CD183D6DB}" dt="2021-03-15T07:13:38.327" v="1968" actId="1076"/>
        <pc:sldMkLst>
          <pc:docMk/>
          <pc:sldMk cId="993454376" sldId="490"/>
        </pc:sldMkLst>
        <pc:spChg chg="mod">
          <ac:chgData name="Cheng Ding Xiang" userId="5d49a64f78317fbe" providerId="LiveId" clId="{4CEEC4B0-677A-478E-8A5B-8B5CD183D6DB}" dt="2021-03-15T07:13:38.327" v="1968" actId="1076"/>
          <ac:spMkLst>
            <pc:docMk/>
            <pc:sldMk cId="993454376" sldId="490"/>
            <ac:spMk id="3" creationId="{D1FC9FA0-B612-4A98-BE56-A57AC9D432D0}"/>
          </ac:spMkLst>
        </pc:spChg>
        <pc:picChg chg="add mod">
          <ac:chgData name="Cheng Ding Xiang" userId="5d49a64f78317fbe" providerId="LiveId" clId="{4CEEC4B0-677A-478E-8A5B-8B5CD183D6DB}" dt="2021-03-15T07:13:38.327" v="1968" actId="1076"/>
          <ac:picMkLst>
            <pc:docMk/>
            <pc:sldMk cId="993454376" sldId="490"/>
            <ac:picMk id="1026" creationId="{46A89FA6-7801-48FF-A5CA-D729FAC9BE94}"/>
          </ac:picMkLst>
        </pc:picChg>
      </pc:sldChg>
      <pc:sldChg chg="new del">
        <pc:chgData name="Cheng Ding Xiang" userId="5d49a64f78317fbe" providerId="LiveId" clId="{4CEEC4B0-677A-478E-8A5B-8B5CD183D6DB}" dt="2021-03-15T07:10:22.910" v="1963" actId="47"/>
        <pc:sldMkLst>
          <pc:docMk/>
          <pc:sldMk cId="4010033297" sldId="490"/>
        </pc:sldMkLst>
      </pc:sldChg>
      <pc:sldChg chg="addSp modSp add mod">
        <pc:chgData name="Cheng Ding Xiang" userId="5d49a64f78317fbe" providerId="LiveId" clId="{4CEEC4B0-677A-478E-8A5B-8B5CD183D6DB}" dt="2021-03-15T07:15:09.609" v="1973" actId="1076"/>
        <pc:sldMkLst>
          <pc:docMk/>
          <pc:sldMk cId="3902994032" sldId="491"/>
        </pc:sldMkLst>
        <pc:spChg chg="mod">
          <ac:chgData name="Cheng Ding Xiang" userId="5d49a64f78317fbe" providerId="LiveId" clId="{4CEEC4B0-677A-478E-8A5B-8B5CD183D6DB}" dt="2021-03-15T07:15:09.609" v="1973" actId="1076"/>
          <ac:spMkLst>
            <pc:docMk/>
            <pc:sldMk cId="3902994032" sldId="491"/>
            <ac:spMk id="3" creationId="{D1FC9FA0-B612-4A98-BE56-A57AC9D432D0}"/>
          </ac:spMkLst>
        </pc:spChg>
        <pc:picChg chg="add mod">
          <ac:chgData name="Cheng Ding Xiang" userId="5d49a64f78317fbe" providerId="LiveId" clId="{4CEEC4B0-677A-478E-8A5B-8B5CD183D6DB}" dt="2021-03-15T07:15:09.609" v="1973" actId="1076"/>
          <ac:picMkLst>
            <pc:docMk/>
            <pc:sldMk cId="3902994032" sldId="491"/>
            <ac:picMk id="2050" creationId="{C598A6CB-53C8-4D59-BE89-1D456AE9337D}"/>
          </ac:picMkLst>
        </pc:picChg>
      </pc:sldChg>
      <pc:sldChg chg="modSp add mod">
        <pc:chgData name="Cheng Ding Xiang" userId="5d49a64f78317fbe" providerId="LiveId" clId="{4CEEC4B0-677A-478E-8A5B-8B5CD183D6DB}" dt="2021-03-15T07:26:12.287" v="2287" actId="20577"/>
        <pc:sldMkLst>
          <pc:docMk/>
          <pc:sldMk cId="4147278278" sldId="492"/>
        </pc:sldMkLst>
        <pc:spChg chg="mod">
          <ac:chgData name="Cheng Ding Xiang" userId="5d49a64f78317fbe" providerId="LiveId" clId="{4CEEC4B0-677A-478E-8A5B-8B5CD183D6DB}" dt="2021-03-15T07:26:12.287" v="2287" actId="20577"/>
          <ac:spMkLst>
            <pc:docMk/>
            <pc:sldMk cId="4147278278" sldId="492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4CEEC4B0-677A-478E-8A5B-8B5CD183D6DB}" dt="2021-03-15T08:00:17.492" v="3127" actId="403"/>
        <pc:sldMkLst>
          <pc:docMk/>
          <pc:sldMk cId="726921783" sldId="493"/>
        </pc:sldMkLst>
        <pc:spChg chg="mod">
          <ac:chgData name="Cheng Ding Xiang" userId="5d49a64f78317fbe" providerId="LiveId" clId="{4CEEC4B0-677A-478E-8A5B-8B5CD183D6DB}" dt="2021-03-15T08:00:17.492" v="3127" actId="403"/>
          <ac:spMkLst>
            <pc:docMk/>
            <pc:sldMk cId="726921783" sldId="493"/>
            <ac:spMk id="3" creationId="{D1FC9FA0-B612-4A98-BE56-A57AC9D432D0}"/>
          </ac:spMkLst>
        </pc:spChg>
      </pc:sldChg>
      <pc:sldChg chg="addSp modSp add mod">
        <pc:chgData name="Cheng Ding Xiang" userId="5d49a64f78317fbe" providerId="LiveId" clId="{4CEEC4B0-677A-478E-8A5B-8B5CD183D6DB}" dt="2021-03-15T07:35:44.578" v="2565" actId="1076"/>
        <pc:sldMkLst>
          <pc:docMk/>
          <pc:sldMk cId="2064066922" sldId="494"/>
        </pc:sldMkLst>
        <pc:spChg chg="mod">
          <ac:chgData name="Cheng Ding Xiang" userId="5d49a64f78317fbe" providerId="LiveId" clId="{4CEEC4B0-677A-478E-8A5B-8B5CD183D6DB}" dt="2021-03-15T07:31:43.029" v="2370" actId="20577"/>
          <ac:spMkLst>
            <pc:docMk/>
            <pc:sldMk cId="2064066922" sldId="494"/>
            <ac:spMk id="2" creationId="{F57374F7-69DF-42DC-AC21-E410F857E1C6}"/>
          </ac:spMkLst>
        </pc:spChg>
        <pc:spChg chg="mod">
          <ac:chgData name="Cheng Ding Xiang" userId="5d49a64f78317fbe" providerId="LiveId" clId="{4CEEC4B0-677A-478E-8A5B-8B5CD183D6DB}" dt="2021-03-15T07:33:33.626" v="2561" actId="20577"/>
          <ac:spMkLst>
            <pc:docMk/>
            <pc:sldMk cId="2064066922" sldId="494"/>
            <ac:spMk id="3" creationId="{D1FC9FA0-B612-4A98-BE56-A57AC9D432D0}"/>
          </ac:spMkLst>
        </pc:spChg>
        <pc:picChg chg="add mod">
          <ac:chgData name="Cheng Ding Xiang" userId="5d49a64f78317fbe" providerId="LiveId" clId="{4CEEC4B0-677A-478E-8A5B-8B5CD183D6DB}" dt="2021-03-15T07:35:44.578" v="2565" actId="1076"/>
          <ac:picMkLst>
            <pc:docMk/>
            <pc:sldMk cId="2064066922" sldId="494"/>
            <ac:picMk id="3074" creationId="{CF3EEC53-68A2-4ED4-A5E0-87EFDC9CEF62}"/>
          </ac:picMkLst>
        </pc:picChg>
      </pc:sldChg>
      <pc:sldChg chg="delSp modSp add mod">
        <pc:chgData name="Cheng Ding Xiang" userId="5d49a64f78317fbe" providerId="LiveId" clId="{4CEEC4B0-677A-478E-8A5B-8B5CD183D6DB}" dt="2021-03-15T07:42:50.969" v="2888" actId="20577"/>
        <pc:sldMkLst>
          <pc:docMk/>
          <pc:sldMk cId="2464330596" sldId="495"/>
        </pc:sldMkLst>
        <pc:spChg chg="mod">
          <ac:chgData name="Cheng Ding Xiang" userId="5d49a64f78317fbe" providerId="LiveId" clId="{4CEEC4B0-677A-478E-8A5B-8B5CD183D6DB}" dt="2021-03-15T07:42:50.969" v="2888" actId="20577"/>
          <ac:spMkLst>
            <pc:docMk/>
            <pc:sldMk cId="2464330596" sldId="495"/>
            <ac:spMk id="3" creationId="{D1FC9FA0-B612-4A98-BE56-A57AC9D432D0}"/>
          </ac:spMkLst>
        </pc:spChg>
        <pc:picChg chg="del">
          <ac:chgData name="Cheng Ding Xiang" userId="5d49a64f78317fbe" providerId="LiveId" clId="{4CEEC4B0-677A-478E-8A5B-8B5CD183D6DB}" dt="2021-03-15T07:35:50.612" v="2567" actId="478"/>
          <ac:picMkLst>
            <pc:docMk/>
            <pc:sldMk cId="2464330596" sldId="495"/>
            <ac:picMk id="3074" creationId="{CF3EEC53-68A2-4ED4-A5E0-87EFDC9CEF62}"/>
          </ac:picMkLst>
        </pc:picChg>
      </pc:sldChg>
      <pc:sldChg chg="modSp add mod">
        <pc:chgData name="Cheng Ding Xiang" userId="5d49a64f78317fbe" providerId="LiveId" clId="{4CEEC4B0-677A-478E-8A5B-8B5CD183D6DB}" dt="2021-03-15T07:54:56.188" v="3120" actId="20577"/>
        <pc:sldMkLst>
          <pc:docMk/>
          <pc:sldMk cId="1202974146" sldId="496"/>
        </pc:sldMkLst>
        <pc:spChg chg="mod">
          <ac:chgData name="Cheng Ding Xiang" userId="5d49a64f78317fbe" providerId="LiveId" clId="{4CEEC4B0-677A-478E-8A5B-8B5CD183D6DB}" dt="2021-03-15T07:44:32.235" v="2923" actId="20577"/>
          <ac:spMkLst>
            <pc:docMk/>
            <pc:sldMk cId="1202974146" sldId="496"/>
            <ac:spMk id="2" creationId="{F57374F7-69DF-42DC-AC21-E410F857E1C6}"/>
          </ac:spMkLst>
        </pc:spChg>
        <pc:spChg chg="mod">
          <ac:chgData name="Cheng Ding Xiang" userId="5d49a64f78317fbe" providerId="LiveId" clId="{4CEEC4B0-677A-478E-8A5B-8B5CD183D6DB}" dt="2021-03-15T07:54:56.188" v="3120" actId="20577"/>
          <ac:spMkLst>
            <pc:docMk/>
            <pc:sldMk cId="1202974146" sldId="496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4CEEC4B0-677A-478E-8A5B-8B5CD183D6DB}" dt="2021-03-15T08:09:10.813" v="3367" actId="20577"/>
        <pc:sldMkLst>
          <pc:docMk/>
          <pc:sldMk cId="3519553157" sldId="497"/>
        </pc:sldMkLst>
        <pc:spChg chg="mod">
          <ac:chgData name="Cheng Ding Xiang" userId="5d49a64f78317fbe" providerId="LiveId" clId="{4CEEC4B0-677A-478E-8A5B-8B5CD183D6DB}" dt="2021-03-15T08:01:44.081" v="3154" actId="20577"/>
          <ac:spMkLst>
            <pc:docMk/>
            <pc:sldMk cId="3519553157" sldId="497"/>
            <ac:spMk id="2" creationId="{F57374F7-69DF-42DC-AC21-E410F857E1C6}"/>
          </ac:spMkLst>
        </pc:spChg>
        <pc:spChg chg="mod">
          <ac:chgData name="Cheng Ding Xiang" userId="5d49a64f78317fbe" providerId="LiveId" clId="{4CEEC4B0-677A-478E-8A5B-8B5CD183D6DB}" dt="2021-03-15T08:09:10.813" v="3367" actId="20577"/>
          <ac:spMkLst>
            <pc:docMk/>
            <pc:sldMk cId="3519553157" sldId="497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4CEEC4B0-677A-478E-8A5B-8B5CD183D6DB}" dt="2021-03-15T08:13:38.161" v="3607" actId="404"/>
        <pc:sldMkLst>
          <pc:docMk/>
          <pc:sldMk cId="1692765903" sldId="498"/>
        </pc:sldMkLst>
        <pc:spChg chg="mod">
          <ac:chgData name="Cheng Ding Xiang" userId="5d49a64f78317fbe" providerId="LiveId" clId="{4CEEC4B0-677A-478E-8A5B-8B5CD183D6DB}" dt="2021-03-15T08:13:38.161" v="3607" actId="404"/>
          <ac:spMkLst>
            <pc:docMk/>
            <pc:sldMk cId="1692765903" sldId="498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4CEEC4B0-677A-478E-8A5B-8B5CD183D6DB}" dt="2021-03-15T08:19:13.806" v="3871" actId="15"/>
        <pc:sldMkLst>
          <pc:docMk/>
          <pc:sldMk cId="1144717400" sldId="499"/>
        </pc:sldMkLst>
        <pc:spChg chg="mod">
          <ac:chgData name="Cheng Ding Xiang" userId="5d49a64f78317fbe" providerId="LiveId" clId="{4CEEC4B0-677A-478E-8A5B-8B5CD183D6DB}" dt="2021-03-15T08:14:44.755" v="3626" actId="20577"/>
          <ac:spMkLst>
            <pc:docMk/>
            <pc:sldMk cId="1144717400" sldId="499"/>
            <ac:spMk id="2" creationId="{F57374F7-69DF-42DC-AC21-E410F857E1C6}"/>
          </ac:spMkLst>
        </pc:spChg>
        <pc:spChg chg="mod">
          <ac:chgData name="Cheng Ding Xiang" userId="5d49a64f78317fbe" providerId="LiveId" clId="{4CEEC4B0-677A-478E-8A5B-8B5CD183D6DB}" dt="2021-03-15T08:19:13.806" v="3871" actId="15"/>
          <ac:spMkLst>
            <pc:docMk/>
            <pc:sldMk cId="1144717400" sldId="499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4CEEC4B0-677A-478E-8A5B-8B5CD183D6DB}" dt="2021-03-15T08:19:37.067" v="3880" actId="20577"/>
        <pc:sldMkLst>
          <pc:docMk/>
          <pc:sldMk cId="3077089040" sldId="500"/>
        </pc:sldMkLst>
        <pc:spChg chg="mod">
          <ac:chgData name="Cheng Ding Xiang" userId="5d49a64f78317fbe" providerId="LiveId" clId="{4CEEC4B0-677A-478E-8A5B-8B5CD183D6DB}" dt="2021-03-15T08:19:37.067" v="3880" actId="20577"/>
          <ac:spMkLst>
            <pc:docMk/>
            <pc:sldMk cId="3077089040" sldId="500"/>
            <ac:spMk id="3" creationId="{D1FC9FA0-B612-4A98-BE56-A57AC9D432D0}"/>
          </ac:spMkLst>
        </pc:spChg>
      </pc:sldChg>
      <pc:sldChg chg="addSp modSp add mod">
        <pc:chgData name="Cheng Ding Xiang" userId="5d49a64f78317fbe" providerId="LiveId" clId="{4CEEC4B0-677A-478E-8A5B-8B5CD183D6DB}" dt="2021-03-15T08:21:43.991" v="3905" actId="5793"/>
        <pc:sldMkLst>
          <pc:docMk/>
          <pc:sldMk cId="4221239279" sldId="501"/>
        </pc:sldMkLst>
        <pc:spChg chg="mod">
          <ac:chgData name="Cheng Ding Xiang" userId="5d49a64f78317fbe" providerId="LiveId" clId="{4CEEC4B0-677A-478E-8A5B-8B5CD183D6DB}" dt="2021-03-15T08:21:43.991" v="3905" actId="5793"/>
          <ac:spMkLst>
            <pc:docMk/>
            <pc:sldMk cId="4221239279" sldId="501"/>
            <ac:spMk id="3" creationId="{D1FC9FA0-B612-4A98-BE56-A57AC9D432D0}"/>
          </ac:spMkLst>
        </pc:spChg>
        <pc:picChg chg="add mod">
          <ac:chgData name="Cheng Ding Xiang" userId="5d49a64f78317fbe" providerId="LiveId" clId="{4CEEC4B0-677A-478E-8A5B-8B5CD183D6DB}" dt="2021-03-15T08:21:39.573" v="3900" actId="1076"/>
          <ac:picMkLst>
            <pc:docMk/>
            <pc:sldMk cId="4221239279" sldId="501"/>
            <ac:picMk id="4098" creationId="{AF4FF3ED-D6E0-47FA-9841-9E668BC8C59F}"/>
          </ac:picMkLst>
        </pc:picChg>
      </pc:sldChg>
      <pc:sldChg chg="modSp add mod ord">
        <pc:chgData name="Cheng Ding Xiang" userId="5d49a64f78317fbe" providerId="LiveId" clId="{4CEEC4B0-677A-478E-8A5B-8B5CD183D6DB}" dt="2021-03-15T08:22:11.052" v="3918"/>
        <pc:sldMkLst>
          <pc:docMk/>
          <pc:sldMk cId="1680770436" sldId="502"/>
        </pc:sldMkLst>
        <pc:spChg chg="mod">
          <ac:chgData name="Cheng Ding Xiang" userId="5d49a64f78317fbe" providerId="LiveId" clId="{4CEEC4B0-677A-478E-8A5B-8B5CD183D6DB}" dt="2021-03-15T08:22:05.053" v="3916" actId="20577"/>
          <ac:spMkLst>
            <pc:docMk/>
            <pc:sldMk cId="1680770436" sldId="502"/>
            <ac:spMk id="2" creationId="{3EF8B2A3-15A3-43C1-A647-BE249F611727}"/>
          </ac:spMkLst>
        </pc:spChg>
      </pc:sldChg>
      <pc:sldChg chg="addSp delSp modSp add mod">
        <pc:chgData name="Cheng Ding Xiang" userId="5d49a64f78317fbe" providerId="LiveId" clId="{4CEEC4B0-677A-478E-8A5B-8B5CD183D6DB}" dt="2021-03-15T08:29:06.994" v="4086" actId="20577"/>
        <pc:sldMkLst>
          <pc:docMk/>
          <pc:sldMk cId="3590462228" sldId="503"/>
        </pc:sldMkLst>
        <pc:spChg chg="mod">
          <ac:chgData name="Cheng Ding Xiang" userId="5d49a64f78317fbe" providerId="LiveId" clId="{4CEEC4B0-677A-478E-8A5B-8B5CD183D6DB}" dt="2021-03-15T08:22:52.349" v="3931" actId="20577"/>
          <ac:spMkLst>
            <pc:docMk/>
            <pc:sldMk cId="3590462228" sldId="503"/>
            <ac:spMk id="2" creationId="{F57374F7-69DF-42DC-AC21-E410F857E1C6}"/>
          </ac:spMkLst>
        </pc:spChg>
        <pc:spChg chg="mod">
          <ac:chgData name="Cheng Ding Xiang" userId="5d49a64f78317fbe" providerId="LiveId" clId="{4CEEC4B0-677A-478E-8A5B-8B5CD183D6DB}" dt="2021-03-15T08:29:06.994" v="4086" actId="20577"/>
          <ac:spMkLst>
            <pc:docMk/>
            <pc:sldMk cId="3590462228" sldId="503"/>
            <ac:spMk id="3" creationId="{D1FC9FA0-B612-4A98-BE56-A57AC9D432D0}"/>
          </ac:spMkLst>
        </pc:spChg>
        <pc:picChg chg="add del">
          <ac:chgData name="Cheng Ding Xiang" userId="5d49a64f78317fbe" providerId="LiveId" clId="{4CEEC4B0-677A-478E-8A5B-8B5CD183D6DB}" dt="2021-03-15T08:28:00.428" v="4028"/>
          <ac:picMkLst>
            <pc:docMk/>
            <pc:sldMk cId="3590462228" sldId="503"/>
            <ac:picMk id="5122" creationId="{1A8C444E-BD6F-42E8-9B1B-46C69F795417}"/>
          </ac:picMkLst>
        </pc:picChg>
      </pc:sldChg>
      <pc:sldChg chg="modSp add mod ord">
        <pc:chgData name="Cheng Ding Xiang" userId="5d49a64f78317fbe" providerId="LiveId" clId="{4CEEC4B0-677A-478E-8A5B-8B5CD183D6DB}" dt="2021-03-15T08:30:37.878" v="4107" actId="20577"/>
        <pc:sldMkLst>
          <pc:docMk/>
          <pc:sldMk cId="1334388890" sldId="504"/>
        </pc:sldMkLst>
        <pc:spChg chg="mod">
          <ac:chgData name="Cheng Ding Xiang" userId="5d49a64f78317fbe" providerId="LiveId" clId="{4CEEC4B0-677A-478E-8A5B-8B5CD183D6DB}" dt="2021-03-15T08:30:37.878" v="4107" actId="20577"/>
          <ac:spMkLst>
            <pc:docMk/>
            <pc:sldMk cId="1334388890" sldId="504"/>
            <ac:spMk id="2" creationId="{3EF8B2A3-15A3-43C1-A647-BE249F611727}"/>
          </ac:spMkLst>
        </pc:spChg>
      </pc:sldChg>
      <pc:sldChg chg="modSp add mod ord">
        <pc:chgData name="Cheng Ding Xiang" userId="5d49a64f78317fbe" providerId="LiveId" clId="{4CEEC4B0-677A-478E-8A5B-8B5CD183D6DB}" dt="2021-03-15T08:30:52.120" v="4114" actId="20577"/>
        <pc:sldMkLst>
          <pc:docMk/>
          <pc:sldMk cId="2096658280" sldId="505"/>
        </pc:sldMkLst>
        <pc:spChg chg="mod">
          <ac:chgData name="Cheng Ding Xiang" userId="5d49a64f78317fbe" providerId="LiveId" clId="{4CEEC4B0-677A-478E-8A5B-8B5CD183D6DB}" dt="2021-03-15T08:30:52.120" v="4114" actId="20577"/>
          <ac:spMkLst>
            <pc:docMk/>
            <pc:sldMk cId="2096658280" sldId="505"/>
            <ac:spMk id="2" creationId="{3EF8B2A3-15A3-43C1-A647-BE249F611727}"/>
          </ac:spMkLst>
        </pc:spChg>
      </pc:sldChg>
      <pc:sldChg chg="modSp add mod">
        <pc:chgData name="Cheng Ding Xiang" userId="5d49a64f78317fbe" providerId="LiveId" clId="{4CEEC4B0-677A-478E-8A5B-8B5CD183D6DB}" dt="2021-03-15T08:57:28.616" v="4424" actId="404"/>
        <pc:sldMkLst>
          <pc:docMk/>
          <pc:sldMk cId="3696586859" sldId="506"/>
        </pc:sldMkLst>
        <pc:spChg chg="mod">
          <ac:chgData name="Cheng Ding Xiang" userId="5d49a64f78317fbe" providerId="LiveId" clId="{4CEEC4B0-677A-478E-8A5B-8B5CD183D6DB}" dt="2021-03-15T08:54:48.949" v="4146" actId="20577"/>
          <ac:spMkLst>
            <pc:docMk/>
            <pc:sldMk cId="3696586859" sldId="506"/>
            <ac:spMk id="2" creationId="{F57374F7-69DF-42DC-AC21-E410F857E1C6}"/>
          </ac:spMkLst>
        </pc:spChg>
        <pc:spChg chg="mod">
          <ac:chgData name="Cheng Ding Xiang" userId="5d49a64f78317fbe" providerId="LiveId" clId="{4CEEC4B0-677A-478E-8A5B-8B5CD183D6DB}" dt="2021-03-15T08:57:28.616" v="4424" actId="404"/>
          <ac:spMkLst>
            <pc:docMk/>
            <pc:sldMk cId="3696586859" sldId="506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4CEEC4B0-677A-478E-8A5B-8B5CD183D6DB}" dt="2021-03-15T09:05:14.107" v="5184" actId="403"/>
        <pc:sldMkLst>
          <pc:docMk/>
          <pc:sldMk cId="3790039840" sldId="507"/>
        </pc:sldMkLst>
        <pc:spChg chg="mod">
          <ac:chgData name="Cheng Ding Xiang" userId="5d49a64f78317fbe" providerId="LiveId" clId="{4CEEC4B0-677A-478E-8A5B-8B5CD183D6DB}" dt="2021-03-15T09:05:14.107" v="5184" actId="403"/>
          <ac:spMkLst>
            <pc:docMk/>
            <pc:sldMk cId="3790039840" sldId="507"/>
            <ac:spMk id="3" creationId="{D1FC9FA0-B612-4A98-BE56-A57AC9D432D0}"/>
          </ac:spMkLst>
        </pc:spChg>
      </pc:sldChg>
      <pc:sldChg chg="modSp add mod">
        <pc:chgData name="Cheng Ding Xiang" userId="5d49a64f78317fbe" providerId="LiveId" clId="{4CEEC4B0-677A-478E-8A5B-8B5CD183D6DB}" dt="2021-03-15T09:04:53.294" v="5182" actId="20577"/>
        <pc:sldMkLst>
          <pc:docMk/>
          <pc:sldMk cId="4087619892" sldId="508"/>
        </pc:sldMkLst>
        <pc:spChg chg="mod">
          <ac:chgData name="Cheng Ding Xiang" userId="5d49a64f78317fbe" providerId="LiveId" clId="{4CEEC4B0-677A-478E-8A5B-8B5CD183D6DB}" dt="2021-03-15T09:03:41.331" v="5018" actId="20577"/>
          <ac:spMkLst>
            <pc:docMk/>
            <pc:sldMk cId="4087619892" sldId="508"/>
            <ac:spMk id="2" creationId="{F57374F7-69DF-42DC-AC21-E410F857E1C6}"/>
          </ac:spMkLst>
        </pc:spChg>
        <pc:spChg chg="mod">
          <ac:chgData name="Cheng Ding Xiang" userId="5d49a64f78317fbe" providerId="LiveId" clId="{4CEEC4B0-677A-478E-8A5B-8B5CD183D6DB}" dt="2021-03-15T09:04:53.294" v="5182" actId="20577"/>
          <ac:spMkLst>
            <pc:docMk/>
            <pc:sldMk cId="4087619892" sldId="508"/>
            <ac:spMk id="3" creationId="{D1FC9FA0-B612-4A98-BE56-A57AC9D432D0}"/>
          </ac:spMkLst>
        </pc:spChg>
      </pc:sldChg>
      <pc:sldMasterChg chg="delSldLayout">
        <pc:chgData name="Cheng Ding Xiang" userId="5d49a64f78317fbe" providerId="LiveId" clId="{4CEEC4B0-677A-478E-8A5B-8B5CD183D6DB}" dt="2021-03-15T07:00:19.844" v="1669" actId="47"/>
        <pc:sldMasterMkLst>
          <pc:docMk/>
          <pc:sldMasterMk cId="0" sldId="2147483658"/>
        </pc:sldMasterMkLst>
        <pc:sldLayoutChg chg="del">
          <pc:chgData name="Cheng Ding Xiang" userId="5d49a64f78317fbe" providerId="LiveId" clId="{4CEEC4B0-677A-478E-8A5B-8B5CD183D6DB}" dt="2021-03-15T07:00:19.844" v="1669" actId="47"/>
          <pc:sldLayoutMkLst>
            <pc:docMk/>
            <pc:sldMasterMk cId="0" sldId="2147483658"/>
            <pc:sldLayoutMk cId="0" sldId="2147483656"/>
          </pc:sldLayoutMkLst>
        </pc:sldLayoutChg>
      </pc:sldMasterChg>
    </pc:docChg>
  </pc:docChgLst>
  <pc:docChgLst>
    <pc:chgData name="Cheng" userId="5d49a64f78317fbe" providerId="LiveId" clId="{43506E40-1708-4BDB-B574-AAC4D07BB657}"/>
    <pc:docChg chg="modSld">
      <pc:chgData name="Cheng" userId="5d49a64f78317fbe" providerId="LiveId" clId="{43506E40-1708-4BDB-B574-AAC4D07BB657}" dt="2020-12-31T08:08:10.636" v="47" actId="20577"/>
      <pc:docMkLst>
        <pc:docMk/>
      </pc:docMkLst>
      <pc:sldChg chg="modSp modAnim">
        <pc:chgData name="Cheng" userId="5d49a64f78317fbe" providerId="LiveId" clId="{43506E40-1708-4BDB-B574-AAC4D07BB657}" dt="2020-12-31T08:08:10.636" v="47" actId="20577"/>
        <pc:sldMkLst>
          <pc:docMk/>
          <pc:sldMk cId="1203709244" sldId="399"/>
        </pc:sldMkLst>
        <pc:spChg chg="mod">
          <ac:chgData name="Cheng" userId="5d49a64f78317fbe" providerId="LiveId" clId="{43506E40-1708-4BDB-B574-AAC4D07BB657}" dt="2020-12-31T08:08:10.636" v="47" actId="20577"/>
          <ac:spMkLst>
            <pc:docMk/>
            <pc:sldMk cId="1203709244" sldId="399"/>
            <ac:spMk id="3" creationId="{932EA1E4-57C5-40DB-9AE3-80CB08C84531}"/>
          </ac:spMkLst>
        </pc:spChg>
      </pc:sldChg>
    </pc:docChg>
  </pc:docChgLst>
  <pc:docChgLst>
    <pc:chgData name="Cheng Ding Xiang" userId="5d49a64f78317fbe" providerId="LiveId" clId="{A6F5A298-2691-496E-9182-245C6E318D94}"/>
    <pc:docChg chg="undo custSel addSld modSld sldOrd modSection">
      <pc:chgData name="Cheng Ding Xiang" userId="5d49a64f78317fbe" providerId="LiveId" clId="{A6F5A298-2691-496E-9182-245C6E318D94}" dt="2021-01-05T07:38:47.492" v="1098" actId="20577"/>
      <pc:docMkLst>
        <pc:docMk/>
      </pc:docMkLst>
      <pc:sldChg chg="delSp mod">
        <pc:chgData name="Cheng Ding Xiang" userId="5d49a64f78317fbe" providerId="LiveId" clId="{A6F5A298-2691-496E-9182-245C6E318D94}" dt="2021-01-03T06:25:29.172" v="373" actId="478"/>
        <pc:sldMkLst>
          <pc:docMk/>
          <pc:sldMk cId="0" sldId="256"/>
        </pc:sldMkLst>
        <pc:picChg chg="del">
          <ac:chgData name="Cheng Ding Xiang" userId="5d49a64f78317fbe" providerId="LiveId" clId="{A6F5A298-2691-496E-9182-245C6E318D94}" dt="2021-01-03T06:25:29.172" v="373" actId="478"/>
          <ac:picMkLst>
            <pc:docMk/>
            <pc:sldMk cId="0" sldId="256"/>
            <ac:picMk id="5" creationId="{A35B46D9-E98D-44CF-973B-5E66ADE69AC7}"/>
          </ac:picMkLst>
        </pc:picChg>
      </pc:sldChg>
      <pc:sldChg chg="modSp mod">
        <pc:chgData name="Cheng Ding Xiang" userId="5d49a64f78317fbe" providerId="LiveId" clId="{A6F5A298-2691-496E-9182-245C6E318D94}" dt="2021-01-05T05:18:26.677" v="650" actId="20577"/>
        <pc:sldMkLst>
          <pc:docMk/>
          <pc:sldMk cId="1401633822" sldId="310"/>
        </pc:sldMkLst>
        <pc:spChg chg="mod">
          <ac:chgData name="Cheng Ding Xiang" userId="5d49a64f78317fbe" providerId="LiveId" clId="{A6F5A298-2691-496E-9182-245C6E318D94}" dt="2021-01-05T05:18:26.677" v="650" actId="20577"/>
          <ac:spMkLst>
            <pc:docMk/>
            <pc:sldMk cId="1401633822" sldId="310"/>
            <ac:spMk id="118" creationId="{00000000-0000-0000-0000-000000000000}"/>
          </ac:spMkLst>
        </pc:spChg>
      </pc:sldChg>
      <pc:sldChg chg="modSp mod">
        <pc:chgData name="Cheng Ding Xiang" userId="5d49a64f78317fbe" providerId="LiveId" clId="{A6F5A298-2691-496E-9182-245C6E318D94}" dt="2021-01-03T05:42:59.761" v="356" actId="20577"/>
        <pc:sldMkLst>
          <pc:docMk/>
          <pc:sldMk cId="841681832" sldId="392"/>
        </pc:sldMkLst>
        <pc:spChg chg="mod">
          <ac:chgData name="Cheng Ding Xiang" userId="5d49a64f78317fbe" providerId="LiveId" clId="{A6F5A298-2691-496E-9182-245C6E318D94}" dt="2021-01-03T05:42:59.761" v="356" actId="20577"/>
          <ac:spMkLst>
            <pc:docMk/>
            <pc:sldMk cId="841681832" sldId="392"/>
            <ac:spMk id="3" creationId="{2194424D-49A3-42D8-98AC-CD92A136BF27}"/>
          </ac:spMkLst>
        </pc:spChg>
      </pc:sldChg>
      <pc:sldChg chg="modSp modAnim">
        <pc:chgData name="Cheng Ding Xiang" userId="5d49a64f78317fbe" providerId="LiveId" clId="{A6F5A298-2691-496E-9182-245C6E318D94}" dt="2020-12-31T12:22:04.193" v="165" actId="20577"/>
        <pc:sldMkLst>
          <pc:docMk/>
          <pc:sldMk cId="2169504136" sldId="393"/>
        </pc:sldMkLst>
        <pc:spChg chg="mod">
          <ac:chgData name="Cheng Ding Xiang" userId="5d49a64f78317fbe" providerId="LiveId" clId="{A6F5A298-2691-496E-9182-245C6E318D94}" dt="2020-12-31T12:22:04.193" v="165" actId="20577"/>
          <ac:spMkLst>
            <pc:docMk/>
            <pc:sldMk cId="2169504136" sldId="393"/>
            <ac:spMk id="3" creationId="{554EEB4C-4D4B-4550-B8EA-29EF25D323DD}"/>
          </ac:spMkLst>
        </pc:spChg>
      </pc:sldChg>
      <pc:sldChg chg="modSp mod modAnim">
        <pc:chgData name="Cheng Ding Xiang" userId="5d49a64f78317fbe" providerId="LiveId" clId="{A6F5A298-2691-496E-9182-245C6E318D94}" dt="2021-01-05T05:04:52.051" v="495" actId="20577"/>
        <pc:sldMkLst>
          <pc:docMk/>
          <pc:sldMk cId="1311643604" sldId="394"/>
        </pc:sldMkLst>
        <pc:spChg chg="mod">
          <ac:chgData name="Cheng Ding Xiang" userId="5d49a64f78317fbe" providerId="LiveId" clId="{A6F5A298-2691-496E-9182-245C6E318D94}" dt="2021-01-05T04:56:20.141" v="474" actId="20577"/>
          <ac:spMkLst>
            <pc:docMk/>
            <pc:sldMk cId="1311643604" sldId="394"/>
            <ac:spMk id="2" creationId="{0914B793-B4F6-4759-8C7F-958D9763769E}"/>
          </ac:spMkLst>
        </pc:spChg>
        <pc:spChg chg="mod">
          <ac:chgData name="Cheng Ding Xiang" userId="5d49a64f78317fbe" providerId="LiveId" clId="{A6F5A298-2691-496E-9182-245C6E318D94}" dt="2021-01-05T05:04:52.051" v="495" actId="20577"/>
          <ac:spMkLst>
            <pc:docMk/>
            <pc:sldMk cId="1311643604" sldId="394"/>
            <ac:spMk id="3" creationId="{8ED18C47-403F-435B-9A39-B2CFA84041C2}"/>
          </ac:spMkLst>
        </pc:spChg>
      </pc:sldChg>
      <pc:sldChg chg="modSp mod">
        <pc:chgData name="Cheng Ding Xiang" userId="5d49a64f78317fbe" providerId="LiveId" clId="{A6F5A298-2691-496E-9182-245C6E318D94}" dt="2020-12-31T12:15:23.334" v="12" actId="20577"/>
        <pc:sldMkLst>
          <pc:docMk/>
          <pc:sldMk cId="342820342" sldId="396"/>
        </pc:sldMkLst>
        <pc:spChg chg="mod">
          <ac:chgData name="Cheng Ding Xiang" userId="5d49a64f78317fbe" providerId="LiveId" clId="{A6F5A298-2691-496E-9182-245C6E318D94}" dt="2020-12-31T12:15:23.334" v="12" actId="20577"/>
          <ac:spMkLst>
            <pc:docMk/>
            <pc:sldMk cId="342820342" sldId="396"/>
            <ac:spMk id="97" creationId="{00000000-0000-0000-0000-000000000000}"/>
          </ac:spMkLst>
        </pc:spChg>
      </pc:sldChg>
      <pc:sldChg chg="modSp">
        <pc:chgData name="Cheng Ding Xiang" userId="5d49a64f78317fbe" providerId="LiveId" clId="{A6F5A298-2691-496E-9182-245C6E318D94}" dt="2021-01-04T06:18:27.254" v="447" actId="20577"/>
        <pc:sldMkLst>
          <pc:docMk/>
          <pc:sldMk cId="1190348434" sldId="397"/>
        </pc:sldMkLst>
        <pc:spChg chg="mod">
          <ac:chgData name="Cheng Ding Xiang" userId="5d49a64f78317fbe" providerId="LiveId" clId="{A6F5A298-2691-496E-9182-245C6E318D94}" dt="2021-01-04T06:18:27.254" v="447" actId="20577"/>
          <ac:spMkLst>
            <pc:docMk/>
            <pc:sldMk cId="1190348434" sldId="397"/>
            <ac:spMk id="3" creationId="{B83F0D8B-5B1B-4425-9C12-8BFAD4404ECB}"/>
          </ac:spMkLst>
        </pc:spChg>
      </pc:sldChg>
      <pc:sldChg chg="modSp modAnim">
        <pc:chgData name="Cheng Ding Xiang" userId="5d49a64f78317fbe" providerId="LiveId" clId="{A6F5A298-2691-496E-9182-245C6E318D94}" dt="2020-12-31T12:23:37.373" v="245" actId="20577"/>
        <pc:sldMkLst>
          <pc:docMk/>
          <pc:sldMk cId="3344230476" sldId="398"/>
        </pc:sldMkLst>
        <pc:spChg chg="mod">
          <ac:chgData name="Cheng Ding Xiang" userId="5d49a64f78317fbe" providerId="LiveId" clId="{A6F5A298-2691-496E-9182-245C6E318D94}" dt="2020-12-31T12:23:37.373" v="245" actId="20577"/>
          <ac:spMkLst>
            <pc:docMk/>
            <pc:sldMk cId="3344230476" sldId="398"/>
            <ac:spMk id="3" creationId="{8446F3F4-114F-451F-9B8E-02EC15E4A233}"/>
          </ac:spMkLst>
        </pc:spChg>
      </pc:sldChg>
      <pc:sldChg chg="modSp">
        <pc:chgData name="Cheng Ding Xiang" userId="5d49a64f78317fbe" providerId="LiveId" clId="{A6F5A298-2691-496E-9182-245C6E318D94}" dt="2021-01-03T05:26:13.484" v="302" actId="20577"/>
        <pc:sldMkLst>
          <pc:docMk/>
          <pc:sldMk cId="1203709244" sldId="399"/>
        </pc:sldMkLst>
        <pc:spChg chg="mod">
          <ac:chgData name="Cheng Ding Xiang" userId="5d49a64f78317fbe" providerId="LiveId" clId="{A6F5A298-2691-496E-9182-245C6E318D94}" dt="2021-01-03T05:26:13.484" v="302" actId="20577"/>
          <ac:spMkLst>
            <pc:docMk/>
            <pc:sldMk cId="1203709244" sldId="399"/>
            <ac:spMk id="3" creationId="{932EA1E4-57C5-40DB-9AE3-80CB08C84531}"/>
          </ac:spMkLst>
        </pc:spChg>
      </pc:sldChg>
      <pc:sldChg chg="modSp modNotesTx">
        <pc:chgData name="Cheng Ding Xiang" userId="5d49a64f78317fbe" providerId="LiveId" clId="{A6F5A298-2691-496E-9182-245C6E318D94}" dt="2021-01-05T05:13:15.012" v="648" actId="20577"/>
        <pc:sldMkLst>
          <pc:docMk/>
          <pc:sldMk cId="2462571050" sldId="400"/>
        </pc:sldMkLst>
        <pc:spChg chg="mod">
          <ac:chgData name="Cheng Ding Xiang" userId="5d49a64f78317fbe" providerId="LiveId" clId="{A6F5A298-2691-496E-9182-245C6E318D94}" dt="2021-01-05T05:13:15.012" v="648" actId="20577"/>
          <ac:spMkLst>
            <pc:docMk/>
            <pc:sldMk cId="2462571050" sldId="400"/>
            <ac:spMk id="3" creationId="{DFA01949-538C-453D-932A-71EDB8D4EACE}"/>
          </ac:spMkLst>
        </pc:spChg>
      </pc:sldChg>
      <pc:sldChg chg="modSp mod ord">
        <pc:chgData name="Cheng Ding Xiang" userId="5d49a64f78317fbe" providerId="LiveId" clId="{A6F5A298-2691-496E-9182-245C6E318D94}" dt="2021-01-05T05:12:51.410" v="634" actId="20577"/>
        <pc:sldMkLst>
          <pc:docMk/>
          <pc:sldMk cId="282254530" sldId="402"/>
        </pc:sldMkLst>
        <pc:spChg chg="mod">
          <ac:chgData name="Cheng Ding Xiang" userId="5d49a64f78317fbe" providerId="LiveId" clId="{A6F5A298-2691-496E-9182-245C6E318D94}" dt="2021-01-05T05:12:51.410" v="634" actId="20577"/>
          <ac:spMkLst>
            <pc:docMk/>
            <pc:sldMk cId="282254530" sldId="402"/>
            <ac:spMk id="3" creationId="{8ED18C47-403F-435B-9A39-B2CFA84041C2}"/>
          </ac:spMkLst>
        </pc:spChg>
      </pc:sldChg>
      <pc:sldChg chg="modSp">
        <pc:chgData name="Cheng Ding Xiang" userId="5d49a64f78317fbe" providerId="LiveId" clId="{A6F5A298-2691-496E-9182-245C6E318D94}" dt="2020-12-31T12:22:26.084" v="166" actId="20577"/>
        <pc:sldMkLst>
          <pc:docMk/>
          <pc:sldMk cId="2090283154" sldId="403"/>
        </pc:sldMkLst>
        <pc:spChg chg="mod">
          <ac:chgData name="Cheng Ding Xiang" userId="5d49a64f78317fbe" providerId="LiveId" clId="{A6F5A298-2691-496E-9182-245C6E318D94}" dt="2020-12-31T12:22:26.084" v="166" actId="20577"/>
          <ac:spMkLst>
            <pc:docMk/>
            <pc:sldMk cId="2090283154" sldId="403"/>
            <ac:spMk id="3" creationId="{6C85FF60-F75C-4D64-B8D5-287787982AA1}"/>
          </ac:spMkLst>
        </pc:spChg>
      </pc:sldChg>
      <pc:sldChg chg="modSp">
        <pc:chgData name="Cheng Ding Xiang" userId="5d49a64f78317fbe" providerId="LiveId" clId="{A6F5A298-2691-496E-9182-245C6E318D94}" dt="2021-01-05T05:13:30.410" v="649" actId="20577"/>
        <pc:sldMkLst>
          <pc:docMk/>
          <pc:sldMk cId="2090467407" sldId="404"/>
        </pc:sldMkLst>
        <pc:spChg chg="mod">
          <ac:chgData name="Cheng Ding Xiang" userId="5d49a64f78317fbe" providerId="LiveId" clId="{A6F5A298-2691-496E-9182-245C6E318D94}" dt="2021-01-05T05:13:30.410" v="649" actId="20577"/>
          <ac:spMkLst>
            <pc:docMk/>
            <pc:sldMk cId="2090467407" sldId="404"/>
            <ac:spMk id="3" creationId="{452E61CA-6D05-4411-A791-7B795F4F1AE8}"/>
          </ac:spMkLst>
        </pc:spChg>
      </pc:sldChg>
      <pc:sldChg chg="modSp mod">
        <pc:chgData name="Cheng Ding Xiang" userId="5d49a64f78317fbe" providerId="LiveId" clId="{A6F5A298-2691-496E-9182-245C6E318D94}" dt="2021-01-05T06:47:19.629" v="731" actId="20577"/>
        <pc:sldMkLst>
          <pc:docMk/>
          <pc:sldMk cId="2593301705" sldId="406"/>
        </pc:sldMkLst>
        <pc:spChg chg="mod">
          <ac:chgData name="Cheng Ding Xiang" userId="5d49a64f78317fbe" providerId="LiveId" clId="{A6F5A298-2691-496E-9182-245C6E318D94}" dt="2021-01-05T06:47:19.629" v="731" actId="20577"/>
          <ac:spMkLst>
            <pc:docMk/>
            <pc:sldMk cId="2593301705" sldId="406"/>
            <ac:spMk id="3" creationId="{59B502E2-FE58-49DF-9120-DBB2305A82A5}"/>
          </ac:spMkLst>
        </pc:spChg>
      </pc:sldChg>
      <pc:sldChg chg="modSp">
        <pc:chgData name="Cheng Ding Xiang" userId="5d49a64f78317fbe" providerId="LiveId" clId="{A6F5A298-2691-496E-9182-245C6E318D94}" dt="2021-01-03T05:44:03.922" v="360" actId="20577"/>
        <pc:sldMkLst>
          <pc:docMk/>
          <pc:sldMk cId="3115948950" sldId="410"/>
        </pc:sldMkLst>
        <pc:spChg chg="mod">
          <ac:chgData name="Cheng Ding Xiang" userId="5d49a64f78317fbe" providerId="LiveId" clId="{A6F5A298-2691-496E-9182-245C6E318D94}" dt="2021-01-03T05:44:03.922" v="360" actId="20577"/>
          <ac:spMkLst>
            <pc:docMk/>
            <pc:sldMk cId="3115948950" sldId="410"/>
            <ac:spMk id="3" creationId="{CB64ADB6-0DF5-45E0-A238-ABF99C6BD4DA}"/>
          </ac:spMkLst>
        </pc:spChg>
      </pc:sldChg>
      <pc:sldChg chg="modSp">
        <pc:chgData name="Cheng Ding Xiang" userId="5d49a64f78317fbe" providerId="LiveId" clId="{A6F5A298-2691-496E-9182-245C6E318D94}" dt="2021-01-03T05:44:24.908" v="371" actId="20577"/>
        <pc:sldMkLst>
          <pc:docMk/>
          <pc:sldMk cId="1948528043" sldId="411"/>
        </pc:sldMkLst>
        <pc:spChg chg="mod">
          <ac:chgData name="Cheng Ding Xiang" userId="5d49a64f78317fbe" providerId="LiveId" clId="{A6F5A298-2691-496E-9182-245C6E318D94}" dt="2021-01-03T05:44:24.908" v="371" actId="20577"/>
          <ac:spMkLst>
            <pc:docMk/>
            <pc:sldMk cId="1948528043" sldId="411"/>
            <ac:spMk id="3" creationId="{1897BC04-5C65-40E3-8FC9-797E3D35F84E}"/>
          </ac:spMkLst>
        </pc:spChg>
      </pc:sldChg>
      <pc:sldChg chg="modSp mod">
        <pc:chgData name="Cheng Ding Xiang" userId="5d49a64f78317fbe" providerId="LiveId" clId="{A6F5A298-2691-496E-9182-245C6E318D94}" dt="2021-01-05T06:50:47.715" v="811" actId="20577"/>
        <pc:sldMkLst>
          <pc:docMk/>
          <pc:sldMk cId="357955955" sldId="412"/>
        </pc:sldMkLst>
        <pc:spChg chg="mod">
          <ac:chgData name="Cheng Ding Xiang" userId="5d49a64f78317fbe" providerId="LiveId" clId="{A6F5A298-2691-496E-9182-245C6E318D94}" dt="2021-01-05T06:50:47.715" v="811" actId="20577"/>
          <ac:spMkLst>
            <pc:docMk/>
            <pc:sldMk cId="357955955" sldId="412"/>
            <ac:spMk id="2" creationId="{0E284B2B-40B8-4573-8FF8-D35EA941B423}"/>
          </ac:spMkLst>
        </pc:spChg>
      </pc:sldChg>
      <pc:sldChg chg="modSp modAnim">
        <pc:chgData name="Cheng Ding Xiang" userId="5d49a64f78317fbe" providerId="LiveId" clId="{A6F5A298-2691-496E-9182-245C6E318D94}" dt="2021-01-05T07:25:42.175" v="832"/>
        <pc:sldMkLst>
          <pc:docMk/>
          <pc:sldMk cId="3783429829" sldId="413"/>
        </pc:sldMkLst>
        <pc:spChg chg="mod">
          <ac:chgData name="Cheng Ding Xiang" userId="5d49a64f78317fbe" providerId="LiveId" clId="{A6F5A298-2691-496E-9182-245C6E318D94}" dt="2021-01-05T07:25:28.393" v="831"/>
          <ac:spMkLst>
            <pc:docMk/>
            <pc:sldMk cId="3783429829" sldId="413"/>
            <ac:spMk id="3" creationId="{BAE38184-21EF-493E-B788-4AF663A44282}"/>
          </ac:spMkLst>
        </pc:spChg>
      </pc:sldChg>
      <pc:sldChg chg="modSp mod">
        <pc:chgData name="Cheng Ding Xiang" userId="5d49a64f78317fbe" providerId="LiveId" clId="{A6F5A298-2691-496E-9182-245C6E318D94}" dt="2021-01-05T06:49:42.615" v="806" actId="20577"/>
        <pc:sldMkLst>
          <pc:docMk/>
          <pc:sldMk cId="3201768671" sldId="415"/>
        </pc:sldMkLst>
        <pc:spChg chg="mod">
          <ac:chgData name="Cheng Ding Xiang" userId="5d49a64f78317fbe" providerId="LiveId" clId="{A6F5A298-2691-496E-9182-245C6E318D94}" dt="2021-01-05T06:49:42.615" v="806" actId="20577"/>
          <ac:spMkLst>
            <pc:docMk/>
            <pc:sldMk cId="3201768671" sldId="415"/>
            <ac:spMk id="3" creationId="{B330B3B1-6349-42DF-99A1-DF4CD1317425}"/>
          </ac:spMkLst>
        </pc:spChg>
        <pc:spChg chg="mod">
          <ac:chgData name="Cheng Ding Xiang" userId="5d49a64f78317fbe" providerId="LiveId" clId="{A6F5A298-2691-496E-9182-245C6E318D94}" dt="2021-01-05T05:24:44.226" v="730" actId="20577"/>
          <ac:spMkLst>
            <pc:docMk/>
            <pc:sldMk cId="3201768671" sldId="415"/>
            <ac:spMk id="5" creationId="{F60D2F2E-9C39-4B6E-93CE-11C6064C649D}"/>
          </ac:spMkLst>
        </pc:spChg>
      </pc:sldChg>
      <pc:sldChg chg="modSp modAnim">
        <pc:chgData name="Cheng Ding Xiang" userId="5d49a64f78317fbe" providerId="LiveId" clId="{A6F5A298-2691-496E-9182-245C6E318D94}" dt="2021-01-05T06:50:16.743" v="810" actId="20577"/>
        <pc:sldMkLst>
          <pc:docMk/>
          <pc:sldMk cId="214679897" sldId="416"/>
        </pc:sldMkLst>
        <pc:spChg chg="mod">
          <ac:chgData name="Cheng Ding Xiang" userId="5d49a64f78317fbe" providerId="LiveId" clId="{A6F5A298-2691-496E-9182-245C6E318D94}" dt="2021-01-05T06:50:16.743" v="810" actId="20577"/>
          <ac:spMkLst>
            <pc:docMk/>
            <pc:sldMk cId="214679897" sldId="416"/>
            <ac:spMk id="3" creationId="{CBDB40E1-23F6-4AD4-85C4-4397462D0BA7}"/>
          </ac:spMkLst>
        </pc:spChg>
      </pc:sldChg>
      <pc:sldChg chg="modSp">
        <pc:chgData name="Cheng Ding Xiang" userId="5d49a64f78317fbe" providerId="LiveId" clId="{A6F5A298-2691-496E-9182-245C6E318D94}" dt="2020-12-31T12:10:53.288" v="6" actId="20577"/>
        <pc:sldMkLst>
          <pc:docMk/>
          <pc:sldMk cId="4032013206" sldId="417"/>
        </pc:sldMkLst>
        <pc:spChg chg="mod">
          <ac:chgData name="Cheng Ding Xiang" userId="5d49a64f78317fbe" providerId="LiveId" clId="{A6F5A298-2691-496E-9182-245C6E318D94}" dt="2020-12-31T12:10:53.288" v="6" actId="20577"/>
          <ac:spMkLst>
            <pc:docMk/>
            <pc:sldMk cId="4032013206" sldId="417"/>
            <ac:spMk id="3" creationId="{3AADE163-8FCE-47E7-9A93-651E037F0A2C}"/>
          </ac:spMkLst>
        </pc:spChg>
      </pc:sldChg>
      <pc:sldChg chg="modSp">
        <pc:chgData name="Cheng Ding Xiang" userId="5d49a64f78317fbe" providerId="LiveId" clId="{A6F5A298-2691-496E-9182-245C6E318D94}" dt="2021-01-04T06:12:48.689" v="444" actId="20577"/>
        <pc:sldMkLst>
          <pc:docMk/>
          <pc:sldMk cId="3844622566" sldId="418"/>
        </pc:sldMkLst>
        <pc:spChg chg="mod">
          <ac:chgData name="Cheng Ding Xiang" userId="5d49a64f78317fbe" providerId="LiveId" clId="{A6F5A298-2691-496E-9182-245C6E318D94}" dt="2021-01-04T06:12:48.689" v="444" actId="20577"/>
          <ac:spMkLst>
            <pc:docMk/>
            <pc:sldMk cId="3844622566" sldId="418"/>
            <ac:spMk id="3" creationId="{6FECD667-A1AB-4C70-87AA-18337BC6B7F3}"/>
          </ac:spMkLst>
        </pc:spChg>
      </pc:sldChg>
      <pc:sldChg chg="modSp add modAnim">
        <pc:chgData name="Cheng Ding Xiang" userId="5d49a64f78317fbe" providerId="LiveId" clId="{A6F5A298-2691-496E-9182-245C6E318D94}" dt="2021-01-05T07:38:47.492" v="1098" actId="20577"/>
        <pc:sldMkLst>
          <pc:docMk/>
          <pc:sldMk cId="4058185721" sldId="420"/>
        </pc:sldMkLst>
        <pc:spChg chg="mod">
          <ac:chgData name="Cheng Ding Xiang" userId="5d49a64f78317fbe" providerId="LiveId" clId="{A6F5A298-2691-496E-9182-245C6E318D94}" dt="2021-01-05T07:38:47.492" v="1098" actId="20577"/>
          <ac:spMkLst>
            <pc:docMk/>
            <pc:sldMk cId="4058185721" sldId="420"/>
            <ac:spMk id="3" creationId="{BAE38184-21EF-493E-B788-4AF663A44282}"/>
          </ac:spMkLst>
        </pc:spChg>
      </pc:sldChg>
      <pc:sldChg chg="modSp add modAnim">
        <pc:chgData name="Cheng Ding Xiang" userId="5d49a64f78317fbe" providerId="LiveId" clId="{A6F5A298-2691-496E-9182-245C6E318D94}" dt="2021-01-05T07:25:47.676" v="834"/>
        <pc:sldMkLst>
          <pc:docMk/>
          <pc:sldMk cId="1417272295" sldId="421"/>
        </pc:sldMkLst>
        <pc:spChg chg="mod">
          <ac:chgData name="Cheng Ding Xiang" userId="5d49a64f78317fbe" providerId="LiveId" clId="{A6F5A298-2691-496E-9182-245C6E318D94}" dt="2021-01-05T07:25:47.676" v="834"/>
          <ac:spMkLst>
            <pc:docMk/>
            <pc:sldMk cId="1417272295" sldId="421"/>
            <ac:spMk id="3" creationId="{BAE38184-21EF-493E-B788-4AF663A44282}"/>
          </ac:spMkLst>
        </pc:spChg>
      </pc:sldChg>
    </pc:docChg>
  </pc:docChgLst>
  <pc:docChgLst>
    <pc:chgData name="Cheng Ding Xiang" userId="5d49a64f78317fbe" providerId="LiveId" clId="{5E52B931-D2BF-48B1-831F-CA4CB39B4E72}"/>
    <pc:docChg chg="modSld">
      <pc:chgData name="Cheng Ding Xiang" userId="5d49a64f78317fbe" providerId="LiveId" clId="{5E52B931-D2BF-48B1-831F-CA4CB39B4E72}" dt="2020-12-31T02:50:40.006" v="44" actId="20577"/>
      <pc:docMkLst>
        <pc:docMk/>
      </pc:docMkLst>
      <pc:sldChg chg="modSp">
        <pc:chgData name="Cheng Ding Xiang" userId="5d49a64f78317fbe" providerId="LiveId" clId="{5E52B931-D2BF-48B1-831F-CA4CB39B4E72}" dt="2020-12-31T02:50:40.006" v="44" actId="20577"/>
        <pc:sldMkLst>
          <pc:docMk/>
          <pc:sldMk cId="2553880898" sldId="391"/>
        </pc:sldMkLst>
        <pc:spChg chg="mod">
          <ac:chgData name="Cheng Ding Xiang" userId="5d49a64f78317fbe" providerId="LiveId" clId="{5E52B931-D2BF-48B1-831F-CA4CB39B4E72}" dt="2020-12-31T02:50:40.006" v="44" actId="20577"/>
          <ac:spMkLst>
            <pc:docMk/>
            <pc:sldMk cId="2553880898" sldId="391"/>
            <ac:spMk id="3" creationId="{75F84C9B-659B-42A5-8974-7B4D5A5BBE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3064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1181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Seems a bit broad and general. Might want to think about testing individual parts of a physics system</a:t>
            </a:r>
          </a:p>
          <a:p>
            <a:pPr>
              <a:buFont typeface="+mj-lt"/>
              <a:buAutoNum type="arabicPeriod"/>
            </a:pPr>
            <a:r>
              <a:rPr lang="en-US" dirty="0"/>
              <a:t>This is a function, so testing this function is a unit test.</a:t>
            </a:r>
          </a:p>
          <a:p>
            <a:pPr>
              <a:buFont typeface="+mj-lt"/>
              <a:buAutoNum type="arabicPeriod"/>
            </a:pPr>
            <a:r>
              <a:rPr lang="en-US" dirty="0"/>
              <a:t>If there are known bugs, tests can be written to see if they occur. More of negative unit testing.</a:t>
            </a:r>
          </a:p>
          <a:p>
            <a:pPr>
              <a:buFont typeface="+mj-lt"/>
              <a:buAutoNum type="arabicPeriod"/>
            </a:pPr>
            <a:r>
              <a:rPr lang="en-US" dirty="0"/>
              <a:t>Not in the scope of work for coders. More for designers. So not a unit test.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848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Writing tests from scratch takes time.</a:t>
            </a:r>
          </a:p>
          <a:p>
            <a:r>
              <a:rPr lang="en-US" dirty="0"/>
              <a:t>Need to test the test</a:t>
            </a:r>
          </a:p>
          <a:p>
            <a:r>
              <a:rPr lang="en-US" dirty="0"/>
              <a:t>Does the test truly reflect all functional requirements of the feature?</a:t>
            </a:r>
          </a:p>
          <a:p>
            <a:r>
              <a:rPr lang="en-US" dirty="0"/>
              <a:t>Do you need to write more tests?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5613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things easier with better architecture and clear workflows.</a:t>
            </a:r>
          </a:p>
          <a:p>
            <a:r>
              <a:rPr lang="en-US" dirty="0"/>
              <a:t>“better” for your context.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82085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some outputs from one system may seem to work for the next system, others might not.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6891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do with invalid data?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606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role that was very coveted during my time in Redmond. Seemed be meant for the cream of the crop.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01845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6059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36821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Fuzzing seems to be the trend now.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1157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87957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9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426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6149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23642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these in your final presentation reflections.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33419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97946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51327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20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 hasCustomPrompt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>
                <a:solidFill>
                  <a:schemeClr val="tx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r>
              <a:rPr lang="en-US" dirty="0"/>
              <a:t>das</a:t>
            </a:r>
            <a:endParaRPr dirty="0"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719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 err="1"/>
              <a:t>cxasd</a:t>
            </a: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distribute/best-practices/launch/launch-checklis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what-is-sdet-explain-full-form-meaning-role-and-responsibilities#:~:text=SDET%20or%20software%20Development%20Engineer,%2C%20Adobe%2C%20Amazon%2C%20et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rificaeconvalida.gitlab.io/gitbook-appunti/KLEE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krc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6" y="6303379"/>
            <a:ext cx="1009780" cy="392285"/>
          </a:xfrm>
          <a:prstGeom prst="rect">
            <a:avLst/>
          </a:prstGeom>
        </p:spPr>
      </p:pic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2138647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SG" dirty="0"/>
            </a:br>
            <a:r>
              <a:rPr lang="en-SG" dirty="0">
                <a:solidFill>
                  <a:srgbClr val="0070C0"/>
                </a:solidFill>
              </a:rPr>
              <a:t>SDLC Part 3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Google Shape;370;p35"/>
          <p:cNvSpPr txBox="1">
            <a:spLocks/>
          </p:cNvSpPr>
          <p:nvPr/>
        </p:nvSpPr>
        <p:spPr>
          <a:xfrm>
            <a:off x="1700185" y="3946103"/>
            <a:ext cx="1689315" cy="338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100" dirty="0">
                <a:solidFill>
                  <a:srgbClr val="0091EA"/>
                </a:solidFill>
                <a:latin typeface="Source Sans Pro" panose="020B0604020202020204" charset="0"/>
                <a:ea typeface="Roboto Slab" panose="020B0604020202020204" charset="0"/>
              </a:rPr>
              <a:t>Spring 2021</a:t>
            </a:r>
            <a:endParaRPr lang="en" sz="1100" dirty="0">
              <a:solidFill>
                <a:srgbClr val="0091EA"/>
              </a:solidFill>
              <a:latin typeface="Source Sans Pro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  <a:p>
            <a:r>
              <a:rPr lang="en-SG" dirty="0"/>
              <a:t>Reflect on what you wrote in SRS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Functional Requirements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Product Functions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Scope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374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B2A3-15A3-43C1-A647-BE249F611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Functional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4AD8F-F5B4-48DC-8ED7-75B9E8D31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438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Genres of Software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4000" dirty="0"/>
              <a:t>Functional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Unit testing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Integration Testing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Regression Testing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Positive/Negative Testing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User Acceptance Testing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80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Typically done by developers, sometimes by </a:t>
            </a:r>
            <a:r>
              <a:rPr lang="en-SG" i="1" dirty="0"/>
              <a:t>White box testers </a:t>
            </a:r>
          </a:p>
          <a:p>
            <a:endParaRPr lang="en-SG" dirty="0"/>
          </a:p>
          <a:p>
            <a:r>
              <a:rPr lang="en-SG" dirty="0"/>
              <a:t>Code is written to test every unit of code used to implement functional requirements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822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4000" dirty="0"/>
              <a:t>Benefits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Code quality improvement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Detects bugs early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Saves development time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Documentation 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069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/>
              <a:t>Good Unit test</a:t>
            </a:r>
          </a:p>
          <a:p>
            <a:pPr lvl="1"/>
            <a:r>
              <a:rPr lang="en-SG" sz="3200" dirty="0">
                <a:solidFill>
                  <a:schemeClr val="tx1"/>
                </a:solidFill>
              </a:rPr>
              <a:t>Checks single Unit of code and not integration</a:t>
            </a:r>
          </a:p>
          <a:p>
            <a:pPr lvl="1"/>
            <a:r>
              <a:rPr lang="en-SG" sz="3200" dirty="0">
                <a:solidFill>
                  <a:schemeClr val="tx1"/>
                </a:solidFill>
              </a:rPr>
              <a:t>Changing other parts in software should not affect the test</a:t>
            </a:r>
          </a:p>
          <a:p>
            <a:pPr lvl="1"/>
            <a:r>
              <a:rPr lang="en-SG" sz="3200" dirty="0">
                <a:solidFill>
                  <a:schemeClr val="tx1"/>
                </a:solidFill>
              </a:rPr>
              <a:t>Runs fast</a:t>
            </a:r>
          </a:p>
          <a:p>
            <a:pPr lvl="1"/>
            <a:r>
              <a:rPr lang="en-SG" sz="3200" dirty="0">
                <a:solidFill>
                  <a:schemeClr val="tx1"/>
                </a:solidFill>
              </a:rPr>
              <a:t>Reusable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81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57" y="1347726"/>
            <a:ext cx="7999933" cy="5492081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050" name="Picture 2" descr="Best Future Trunks Dragon Ball Super GIFs | Gfycat">
            <a:extLst>
              <a:ext uri="{FF2B5EF4-FFF2-40B4-BE49-F238E27FC236}">
                <a16:creationId xmlns:a16="http://schemas.microsoft.com/office/drawing/2014/main" id="{C598A6CB-53C8-4D59-BE89-1D456AE933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57" y="1756198"/>
            <a:ext cx="5489315" cy="308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99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Unit Testing :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57" y="1347726"/>
            <a:ext cx="7999933" cy="5492081"/>
          </a:xfrm>
        </p:spPr>
        <p:txBody>
          <a:bodyPr/>
          <a:lstStyle/>
          <a:p>
            <a:r>
              <a:rPr lang="en-US" dirty="0"/>
              <a:t>How likely are these to be unit tests?</a:t>
            </a:r>
          </a:p>
          <a:p>
            <a:endParaRPr lang="en-US" dirty="0"/>
          </a:p>
          <a:p>
            <a:pPr marL="990600" lvl="1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“Testing to see if physics works”</a:t>
            </a:r>
          </a:p>
          <a:p>
            <a:pPr marL="990600" lvl="1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990600" lvl="1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“Checking to see if AABB vs AABB works”</a:t>
            </a:r>
          </a:p>
          <a:p>
            <a:pPr marL="990600" lvl="1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990600" lvl="1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“Finding bugs in the level”</a:t>
            </a:r>
          </a:p>
          <a:p>
            <a:pPr marL="990600" lvl="1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990600" lvl="1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“Checking if users can understand the controls”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319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57" y="1347726"/>
            <a:ext cx="7999933" cy="5492081"/>
          </a:xfrm>
        </p:spPr>
        <p:txBody>
          <a:bodyPr/>
          <a:lstStyle/>
          <a:p>
            <a:r>
              <a:rPr lang="en-US" dirty="0"/>
              <a:t>Reflect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What is the </a:t>
            </a:r>
            <a:r>
              <a:rPr lang="en-US" u="sng" dirty="0">
                <a:solidFill>
                  <a:schemeClr val="tx1"/>
                </a:solidFill>
              </a:rPr>
              <a:t>cost</a:t>
            </a:r>
            <a:r>
              <a:rPr lang="en-US" dirty="0">
                <a:solidFill>
                  <a:schemeClr val="tx1"/>
                </a:solidFill>
              </a:rPr>
              <a:t> of unit testing? Can you afford it?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you ensure that the unit test is “good”/functional?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you afford not to have unit tests? (How do you verify code submitted is in working order?)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87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57" y="1347726"/>
            <a:ext cx="7999933" cy="5492081"/>
          </a:xfrm>
        </p:spPr>
        <p:txBody>
          <a:bodyPr/>
          <a:lstStyle/>
          <a:p>
            <a:r>
              <a:rPr lang="en-US" dirty="0"/>
              <a:t>Two Cents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Generally, there is already a unit test when developing a feature.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Code should already be tested through development.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Code used for testing through development could be used as a unit test. (If there is code)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If this is difficult, think about how to make it easier.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498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FD8DC"/>
                </a:solidFill>
              </a:rPr>
              <a:t>1.</a:t>
            </a:r>
            <a:endParaRPr sz="16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0070C0"/>
                </a:solidFill>
              </a:rPr>
              <a:t>SDLC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tx1"/>
                </a:solidFill>
              </a:rPr>
              <a:t>Software Development Life Cycle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594725" y="6332538"/>
            <a:ext cx="549275" cy="525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518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Integration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Normally done after Unit Testing</a:t>
            </a:r>
          </a:p>
          <a:p>
            <a:endParaRPr lang="en-SG" dirty="0"/>
          </a:p>
          <a:p>
            <a:r>
              <a:rPr lang="en-SG" dirty="0"/>
              <a:t>Units are integrated and combined, and tested as a combined unit</a:t>
            </a:r>
          </a:p>
          <a:p>
            <a:endParaRPr lang="en-SG" dirty="0"/>
          </a:p>
          <a:p>
            <a:r>
              <a:rPr lang="en-SG" dirty="0"/>
              <a:t>Goal is to test the interfaces between units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5561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Integration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505238" y="-1158035"/>
            <a:ext cx="12154476" cy="10723298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1026" name="Picture 2" descr="Download Dragon Ball Z Fusion Gif | PNG &amp; GIF BASE">
            <a:extLst>
              <a:ext uri="{FF2B5EF4-FFF2-40B4-BE49-F238E27FC236}">
                <a16:creationId xmlns:a16="http://schemas.microsoft.com/office/drawing/2014/main" id="{46A89FA6-7801-48FF-A5CA-D729FAC9BE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03" y="1649394"/>
            <a:ext cx="6945194" cy="38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454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Regression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Normally automated</a:t>
            </a:r>
          </a:p>
          <a:p>
            <a:endParaRPr lang="en-SG" dirty="0"/>
          </a:p>
          <a:p>
            <a:r>
              <a:rPr lang="en-SG" dirty="0"/>
              <a:t>Checks if previous functionalities are still working with new changes added</a:t>
            </a:r>
          </a:p>
          <a:p>
            <a:endParaRPr lang="en-SG" dirty="0"/>
          </a:p>
          <a:p>
            <a:r>
              <a:rPr lang="en-SG" dirty="0"/>
              <a:t>Regression means testing unchanged parts of the application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074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Regression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What to do :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Run previously conducted tests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Compare the current results with previously executed results</a:t>
            </a:r>
          </a:p>
          <a:p>
            <a:pPr lvl="1"/>
            <a:endParaRPr lang="en-SG" dirty="0"/>
          </a:p>
          <a:p>
            <a:r>
              <a:rPr lang="en-SG" dirty="0"/>
              <a:t>Frequency : 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End of the day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Fix problems the next day</a:t>
            </a:r>
          </a:p>
          <a:p>
            <a:pPr lvl="1"/>
            <a:endParaRPr lang="en-SG" dirty="0"/>
          </a:p>
          <a:p>
            <a:endParaRPr lang="en-SG" dirty="0"/>
          </a:p>
          <a:p>
            <a:pPr marL="3810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7278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Regression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/>
              <a:t>Scope :</a:t>
            </a:r>
          </a:p>
          <a:p>
            <a:pPr lvl="1"/>
            <a:r>
              <a:rPr lang="en-SG" sz="3200" dirty="0">
                <a:solidFill>
                  <a:schemeClr val="tx1"/>
                </a:solidFill>
              </a:rPr>
              <a:t>Everything</a:t>
            </a:r>
          </a:p>
          <a:p>
            <a:pPr lvl="1"/>
            <a:r>
              <a:rPr lang="en-SG" sz="3200" dirty="0">
                <a:solidFill>
                  <a:schemeClr val="tx1"/>
                </a:solidFill>
              </a:rPr>
              <a:t>Priority</a:t>
            </a:r>
          </a:p>
          <a:p>
            <a:pPr lvl="1"/>
            <a:r>
              <a:rPr lang="en-SG" sz="3200" dirty="0">
                <a:solidFill>
                  <a:schemeClr val="tx1"/>
                </a:solidFill>
              </a:rPr>
              <a:t>Regression test selection</a:t>
            </a:r>
          </a:p>
          <a:p>
            <a:pPr lvl="1"/>
            <a:endParaRPr lang="en-SG" dirty="0"/>
          </a:p>
          <a:p>
            <a:endParaRPr lang="en-SG" dirty="0"/>
          </a:p>
          <a:p>
            <a:pPr marL="3810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6921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Positive / Negative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Positive Testing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Happy Path :D 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Normally the first form of testing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Testing using intended inputs, valid data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Tests for intended functionality</a:t>
            </a:r>
          </a:p>
          <a:p>
            <a:pPr lvl="1"/>
            <a:endParaRPr lang="en-SG" dirty="0"/>
          </a:p>
          <a:p>
            <a:endParaRPr lang="en-SG" dirty="0"/>
          </a:p>
          <a:p>
            <a:pPr marL="3810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074" name="Picture 2" descr="Coronavirus: how to stay positive and not let anxiety get the better of you  | South China Morning Post">
            <a:extLst>
              <a:ext uri="{FF2B5EF4-FFF2-40B4-BE49-F238E27FC236}">
                <a16:creationId xmlns:a16="http://schemas.microsoft.com/office/drawing/2014/main" id="{CF3EEC53-68A2-4ED4-A5E0-87EFDC9C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88" y="4041524"/>
            <a:ext cx="3408823" cy="22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066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Positive / Negative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Negative Testing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Error Path </a:t>
            </a:r>
            <a:r>
              <a:rPr lang="en-SG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Uses invalid data to tests stability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Requires lots of creativity to execute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Brings out potential flaws</a:t>
            </a:r>
          </a:p>
          <a:p>
            <a:pPr lvl="1"/>
            <a:endParaRPr lang="en-SG" dirty="0"/>
          </a:p>
          <a:p>
            <a:r>
              <a:rPr lang="en-SG" dirty="0"/>
              <a:t>Invalid data?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Any ideas?</a:t>
            </a:r>
          </a:p>
          <a:p>
            <a:pPr lvl="1"/>
            <a:endParaRPr lang="en-SG" dirty="0"/>
          </a:p>
          <a:p>
            <a:endParaRPr lang="en-SG" dirty="0"/>
          </a:p>
          <a:p>
            <a:pPr marL="3810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4330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User Acceptance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Done after the system has been thoroughly tested by the production team</a:t>
            </a:r>
          </a:p>
          <a:p>
            <a:endParaRPr lang="en-SG" dirty="0"/>
          </a:p>
          <a:p>
            <a:r>
              <a:rPr lang="en-SG" dirty="0"/>
              <a:t>Done by users of the product</a:t>
            </a:r>
          </a:p>
          <a:p>
            <a:endParaRPr lang="en-SG" dirty="0"/>
          </a:p>
          <a:p>
            <a:r>
              <a:rPr lang="en-SG" dirty="0"/>
              <a:t>Ensures that: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Product works as intended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Confidence before releasing into the market</a:t>
            </a:r>
          </a:p>
          <a:p>
            <a:pPr lvl="1"/>
            <a:endParaRPr lang="en-SG" dirty="0"/>
          </a:p>
          <a:p>
            <a:endParaRPr lang="en-SG" dirty="0"/>
          </a:p>
          <a:p>
            <a:pPr marL="3810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2974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B2A3-15A3-43C1-A647-BE249F611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Non-Functional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4AD8F-F5B4-48DC-8ED7-75B9E8D31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658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Genres of Software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4000" dirty="0"/>
              <a:t>Non-functional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Performance Testing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Usability Testing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Compliance Testing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Install Testing</a:t>
            </a:r>
          </a:p>
          <a:p>
            <a:pPr lvl="1"/>
            <a:r>
              <a:rPr lang="en-SG" sz="3600" dirty="0">
                <a:solidFill>
                  <a:schemeClr val="tx1"/>
                </a:solidFill>
              </a:rPr>
              <a:t>…. and many more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738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91FD-5752-4D40-85A2-D2AF6982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SDLC Part 1</a:t>
            </a:r>
            <a:endParaRPr lang="en-SG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84C9B-659B-42A5-8974-7B4D5A5BB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sz="3600" dirty="0">
                <a:solidFill>
                  <a:srgbClr val="0070C0"/>
                </a:solidFill>
              </a:rPr>
              <a:t>The cycle</a:t>
            </a:r>
            <a:r>
              <a:rPr lang="en-US" sz="3600" dirty="0"/>
              <a:t>: 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Planning and Requirement Analysis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Defining Requirements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Design Product Architecture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Developing the Product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Testing the Product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Deployment of the Product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3ADF2-926A-4C20-9D2A-04F57B424A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24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Performance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/>
              <a:t>Checks how the application performs under different workloads</a:t>
            </a:r>
          </a:p>
          <a:p>
            <a:endParaRPr lang="en-SG" sz="3600" dirty="0"/>
          </a:p>
          <a:p>
            <a:r>
              <a:rPr lang="en-SG" sz="3600" dirty="0"/>
              <a:t>Measured by :</a:t>
            </a:r>
          </a:p>
          <a:p>
            <a:pPr lvl="1"/>
            <a:r>
              <a:rPr lang="en-SG" sz="2600" dirty="0">
                <a:solidFill>
                  <a:schemeClr val="tx1"/>
                </a:solidFill>
              </a:rPr>
              <a:t>Speed</a:t>
            </a:r>
          </a:p>
          <a:p>
            <a:pPr lvl="1"/>
            <a:r>
              <a:rPr lang="en-SG" sz="2600" dirty="0">
                <a:solidFill>
                  <a:schemeClr val="tx1"/>
                </a:solidFill>
              </a:rPr>
              <a:t>Scalability</a:t>
            </a:r>
          </a:p>
          <a:p>
            <a:pPr lvl="1"/>
            <a:r>
              <a:rPr lang="en-SG" sz="2600" dirty="0">
                <a:solidFill>
                  <a:schemeClr val="tx1"/>
                </a:solidFill>
              </a:rPr>
              <a:t>Stability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9553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Performance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200" dirty="0"/>
              <a:t>Load Testing – normal &amp; peak usage</a:t>
            </a:r>
          </a:p>
          <a:p>
            <a:r>
              <a:rPr lang="en-SG" sz="3200" dirty="0"/>
              <a:t>Stress Testing – break the system</a:t>
            </a:r>
          </a:p>
          <a:p>
            <a:r>
              <a:rPr lang="en-SG" sz="3200" dirty="0"/>
              <a:t>Volume Testing – vs data volume</a:t>
            </a:r>
          </a:p>
          <a:p>
            <a:r>
              <a:rPr lang="en-SG" sz="3200" dirty="0"/>
              <a:t>Capacity Testing – future loads</a:t>
            </a:r>
          </a:p>
          <a:p>
            <a:r>
              <a:rPr lang="en-SG" sz="3200" dirty="0"/>
              <a:t>Reliability Testing – return from failure</a:t>
            </a:r>
            <a:endParaRPr lang="en-SG" sz="2400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2765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Performance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908" y="1450773"/>
            <a:ext cx="12220149" cy="9094670"/>
          </a:xfrm>
        </p:spPr>
        <p:txBody>
          <a:bodyPr/>
          <a:lstStyle/>
          <a:p>
            <a:pPr marL="3810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098" name="Picture 2" descr="Ranked: The Most Eco Friendly Game Consoles - Green Prophet">
            <a:extLst>
              <a:ext uri="{FF2B5EF4-FFF2-40B4-BE49-F238E27FC236}">
                <a16:creationId xmlns:a16="http://schemas.microsoft.com/office/drawing/2014/main" id="{AF4FF3ED-D6E0-47FA-9841-9E668BC8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73" y="2524727"/>
            <a:ext cx="5454054" cy="30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39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Usability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4000" dirty="0"/>
              <a:t>User-friendliness check</a:t>
            </a:r>
          </a:p>
          <a:p>
            <a:r>
              <a:rPr lang="en-SG" sz="4000" dirty="0"/>
              <a:t>System navigation check</a:t>
            </a:r>
          </a:p>
          <a:p>
            <a:pPr lvl="1"/>
            <a:endParaRPr lang="en-SG" sz="3400" dirty="0"/>
          </a:p>
          <a:p>
            <a:endParaRPr lang="en-SG" sz="3200" dirty="0"/>
          </a:p>
          <a:p>
            <a:endParaRPr lang="en-SG" sz="3200" dirty="0"/>
          </a:p>
          <a:p>
            <a:endParaRPr lang="en-SG" sz="2400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4717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Usability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4000" dirty="0"/>
              <a:t>Methods</a:t>
            </a:r>
          </a:p>
          <a:p>
            <a:pPr lvl="1"/>
            <a:r>
              <a:rPr lang="en-SG" sz="3400" dirty="0">
                <a:solidFill>
                  <a:schemeClr val="tx1"/>
                </a:solidFill>
              </a:rPr>
              <a:t>Hallway Testing – With random people without prior knowledge of the product</a:t>
            </a:r>
          </a:p>
          <a:p>
            <a:pPr lvl="1"/>
            <a:r>
              <a:rPr lang="en-SG" sz="3400" dirty="0">
                <a:solidFill>
                  <a:schemeClr val="tx1"/>
                </a:solidFill>
              </a:rPr>
              <a:t>Remote Usability Testing</a:t>
            </a:r>
          </a:p>
          <a:p>
            <a:pPr lvl="1"/>
            <a:r>
              <a:rPr lang="en-SG" sz="3400" dirty="0">
                <a:solidFill>
                  <a:schemeClr val="tx1"/>
                </a:solidFill>
              </a:rPr>
              <a:t>Expert Review</a:t>
            </a:r>
          </a:p>
          <a:p>
            <a:pPr lvl="1"/>
            <a:r>
              <a:rPr lang="en-SG" sz="3400" dirty="0">
                <a:solidFill>
                  <a:schemeClr val="tx1"/>
                </a:solidFill>
              </a:rPr>
              <a:t>Paper Prototype</a:t>
            </a:r>
          </a:p>
          <a:p>
            <a:endParaRPr lang="en-SG" sz="3200" dirty="0"/>
          </a:p>
          <a:p>
            <a:endParaRPr lang="en-SG" sz="3200" dirty="0"/>
          </a:p>
          <a:p>
            <a:endParaRPr lang="en-SG" sz="2400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7089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Compliance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4000" dirty="0"/>
              <a:t>For the release of software on any platform, there are requirements to be fulfilled.</a:t>
            </a:r>
            <a:endParaRPr lang="en-SG" sz="3400" dirty="0"/>
          </a:p>
          <a:p>
            <a:endParaRPr lang="en-SG" sz="3200" dirty="0"/>
          </a:p>
          <a:p>
            <a:r>
              <a:rPr lang="en-SG" sz="3200" dirty="0"/>
              <a:t>Examples </a:t>
            </a:r>
          </a:p>
          <a:p>
            <a:pPr lvl="1"/>
            <a:r>
              <a:rPr lang="en-SG" sz="2600" dirty="0">
                <a:solidFill>
                  <a:schemeClr val="tx1"/>
                </a:solidFill>
              </a:rPr>
              <a:t>Your project submission requirements</a:t>
            </a:r>
          </a:p>
          <a:p>
            <a:pPr lvl="1"/>
            <a:r>
              <a:rPr lang="en-SG" sz="2600" dirty="0">
                <a:hlinkClick r:id="rId2"/>
              </a:rPr>
              <a:t>Android Development</a:t>
            </a:r>
            <a:endParaRPr lang="en-SG" sz="2600" dirty="0"/>
          </a:p>
          <a:p>
            <a:endParaRPr lang="en-SG" sz="2400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0462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Install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/>
              <a:t>Making sure the software can be properly installed and works on the target platform(s)</a:t>
            </a:r>
          </a:p>
          <a:p>
            <a:endParaRPr lang="en-SG" sz="3400" dirty="0"/>
          </a:p>
          <a:p>
            <a:r>
              <a:rPr lang="en-SG" sz="3400" dirty="0"/>
              <a:t>Uninstalling the software should be easy and clean too</a:t>
            </a:r>
            <a:endParaRPr lang="en-SG" sz="2400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6586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Install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/>
              <a:t>Major Concern – Time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Installations can take some time to complete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This would limit the number of times this test can be carried out</a:t>
            </a:r>
          </a:p>
          <a:p>
            <a:pPr lvl="1"/>
            <a:endParaRPr lang="en-SG" sz="1800" dirty="0"/>
          </a:p>
          <a:p>
            <a:pPr lvl="1"/>
            <a:endParaRPr lang="en-SG" sz="1800" dirty="0"/>
          </a:p>
          <a:p>
            <a:r>
              <a:rPr lang="en-SG" sz="3600" dirty="0"/>
              <a:t>Mitigation – Automate the process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0039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B2A3-15A3-43C1-A647-BE249F611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4AD8F-F5B4-48DC-8ED7-75B9E8D31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Roles and Tech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33350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Ever heard of SDET?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/>
              <a:t>Software Development Engineer in Test</a:t>
            </a:r>
            <a:endParaRPr lang="en-SG" dirty="0">
              <a:solidFill>
                <a:schemeClr val="tx1"/>
              </a:solidFill>
            </a:endParaRPr>
          </a:p>
          <a:p>
            <a:pPr lvl="1"/>
            <a:endParaRPr lang="en-SG" sz="1800" dirty="0"/>
          </a:p>
          <a:p>
            <a:pPr lvl="1"/>
            <a:endParaRPr lang="en-SG" sz="1800" dirty="0"/>
          </a:p>
          <a:p>
            <a:r>
              <a:rPr lang="en-SG" sz="1800" dirty="0">
                <a:hlinkClick r:id="rId3"/>
              </a:rPr>
              <a:t>https://www.tutorialspoint.com/what-is-sdet-explain-full-form-meaning-role-and-responsibilities#:~:text=SDET%20or%20software%20Development%20Engineer,%2C%20Adobe%2C%20Amazon%2C%20etc</a:t>
            </a:r>
            <a:r>
              <a:rPr lang="en-SG" sz="1800" dirty="0"/>
              <a:t>.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267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Reflecting on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>
                <a:solidFill>
                  <a:schemeClr val="tx1"/>
                </a:solidFill>
              </a:rPr>
              <a:t>Design Product Architecture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Developing the Product</a:t>
            </a:r>
          </a:p>
          <a:p>
            <a:endParaRPr lang="en-SG" dirty="0"/>
          </a:p>
          <a:p>
            <a:r>
              <a:rPr lang="en-SG" dirty="0"/>
              <a:t>What problems did you face?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2827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A</a:t>
            </a:r>
            <a:r>
              <a:rPr lang="en-SG" sz="3200" b="1" dirty="0" err="1">
                <a:solidFill>
                  <a:srgbClr val="0070C0"/>
                </a:solidFill>
              </a:rPr>
              <a:t>utomation</a:t>
            </a:r>
            <a:endParaRPr lang="en-SG" sz="3200" b="1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600" dirty="0"/>
              <a:t>There are tools to help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Find crashes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Suggest fixes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Output validation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Generate tests</a:t>
            </a:r>
          </a:p>
          <a:p>
            <a:pPr lvl="1"/>
            <a:endParaRPr lang="en-SG" sz="1800" dirty="0"/>
          </a:p>
          <a:p>
            <a:pPr lvl="1"/>
            <a:endParaRPr lang="en-SG" sz="1800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6879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Tool : KLEE</a:t>
            </a:r>
            <a:endParaRPr lang="en-SG" sz="3200" b="1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SG" sz="1800" dirty="0"/>
          </a:p>
          <a:p>
            <a:pPr lvl="1"/>
            <a:endParaRPr lang="en-SG" sz="1800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1026" name="Picture 2" descr="KLEE Architecture">
            <a:extLst>
              <a:ext uri="{FF2B5EF4-FFF2-40B4-BE49-F238E27FC236}">
                <a16:creationId xmlns:a16="http://schemas.microsoft.com/office/drawing/2014/main" id="{6ED62A55-8499-42AE-FE88-ACA9B1AE6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" y="1347726"/>
            <a:ext cx="7373257" cy="47887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99E2F-F224-3955-A623-3ED91D0F9345}"/>
              </a:ext>
            </a:extLst>
          </p:cNvPr>
          <p:cNvSpPr txBox="1"/>
          <p:nvPr/>
        </p:nvSpPr>
        <p:spPr>
          <a:xfrm>
            <a:off x="1683656" y="6258488"/>
            <a:ext cx="5682343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SG" dirty="0">
                <a:hlinkClick r:id="rId4"/>
              </a:rPr>
              <a:t>https://verificaeconvalida.gitlab.io/gitbook-appunti/KLEE.html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39382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Further reading</a:t>
            </a:r>
            <a:endParaRPr lang="en-SG" sz="3200" b="1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lvl="1" indent="0">
              <a:buNone/>
            </a:pPr>
            <a:endParaRPr lang="en-SG" sz="1800" dirty="0"/>
          </a:p>
          <a:p>
            <a:r>
              <a:rPr lang="en-SG" dirty="0"/>
              <a:t>Good professor I met during my masters</a:t>
            </a:r>
          </a:p>
          <a:p>
            <a:endParaRPr lang="en-SG" dirty="0"/>
          </a:p>
          <a:p>
            <a:r>
              <a:rPr lang="en-SG" sz="3200" dirty="0">
                <a:hlinkClick r:id="rId3"/>
              </a:rPr>
              <a:t>https://abhikrc.com/</a:t>
            </a:r>
            <a:endParaRPr lang="en-SG" sz="3200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9104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B2A3-15A3-43C1-A647-BE249F611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Deployment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4AD8F-F5B4-48DC-8ED7-75B9E8D31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3-B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80770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200" dirty="0"/>
              <a:t>Deploying the software into the target environment.</a:t>
            </a:r>
          </a:p>
          <a:p>
            <a:endParaRPr lang="en-SG" sz="3200" dirty="0"/>
          </a:p>
          <a:p>
            <a:r>
              <a:rPr lang="en-SG" sz="3200" dirty="0"/>
              <a:t>This may be done in phases:</a:t>
            </a:r>
          </a:p>
          <a:p>
            <a:pPr lvl="1"/>
            <a:r>
              <a:rPr lang="en-SG" sz="2800" dirty="0">
                <a:solidFill>
                  <a:schemeClr val="tx1"/>
                </a:solidFill>
              </a:rPr>
              <a:t>Platform exclusivity</a:t>
            </a:r>
          </a:p>
          <a:p>
            <a:pPr lvl="1"/>
            <a:r>
              <a:rPr lang="en-SG" sz="2800" dirty="0">
                <a:solidFill>
                  <a:schemeClr val="tx1"/>
                </a:solidFill>
              </a:rPr>
              <a:t>Different regions, based on scalability of software</a:t>
            </a:r>
            <a:br>
              <a:rPr lang="en-SG" dirty="0"/>
            </a:br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3464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Is this the end?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200" dirty="0"/>
              <a:t>Software may need to be updated regularly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To work on the platforms after operating system updates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When certain systems are obsolete and no longer functioning</a:t>
            </a:r>
            <a:br>
              <a:rPr lang="en-SG" dirty="0"/>
            </a:br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7619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D</a:t>
            </a:r>
            <a:r>
              <a:rPr lang="en-SG" sz="3200" b="1" dirty="0" err="1">
                <a:solidFill>
                  <a:srgbClr val="0070C0"/>
                </a:solidFill>
              </a:rPr>
              <a:t>ev</a:t>
            </a:r>
            <a:r>
              <a:rPr lang="en-SG" sz="3200" b="1" dirty="0">
                <a:solidFill>
                  <a:srgbClr val="0070C0"/>
                </a:solidFill>
              </a:rPr>
              <a:t> Ops (Development and Biz Ops)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3200" dirty="0"/>
              <a:t>Software as a service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Servicing existing clients, maintaining current features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Developing new features, perhaps for new clients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CI/CD workflow (Developers)</a:t>
            </a:r>
          </a:p>
          <a:p>
            <a:pPr lvl="1"/>
            <a:r>
              <a:rPr lang="en-SG" dirty="0">
                <a:solidFill>
                  <a:schemeClr val="tx1"/>
                </a:solidFill>
              </a:rPr>
              <a:t>Agile</a:t>
            </a:r>
          </a:p>
          <a:p>
            <a:pPr lvl="1"/>
            <a:endParaRPr lang="en-SG" dirty="0">
              <a:solidFill>
                <a:schemeClr val="tx1"/>
              </a:solidFill>
            </a:endParaRPr>
          </a:p>
          <a:p>
            <a:pPr marL="38100" indent="0">
              <a:buNone/>
            </a:pPr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034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Reflecting on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>
                <a:solidFill>
                  <a:schemeClr val="tx1"/>
                </a:solidFill>
              </a:rPr>
              <a:t>Design Product Architecture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Developing the Product</a:t>
            </a:r>
          </a:p>
          <a:p>
            <a:endParaRPr lang="en-SG" dirty="0"/>
          </a:p>
          <a:p>
            <a:r>
              <a:rPr lang="en-SG" dirty="0"/>
              <a:t>How many times have you refactored code?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224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Reflecting on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>
                <a:solidFill>
                  <a:schemeClr val="tx1"/>
                </a:solidFill>
              </a:rPr>
              <a:t>Design Product Architecture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Developing the Product</a:t>
            </a:r>
          </a:p>
          <a:p>
            <a:endParaRPr lang="en-SG" dirty="0"/>
          </a:p>
          <a:p>
            <a:r>
              <a:rPr lang="en-SG" dirty="0"/>
              <a:t>How many times have you created new tasks or changed existing ones?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5304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Reflecting on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>
                <a:solidFill>
                  <a:schemeClr val="tx1"/>
                </a:solidFill>
              </a:rPr>
              <a:t>Design Product Architecture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Developing the Product</a:t>
            </a:r>
          </a:p>
          <a:p>
            <a:endParaRPr lang="en-SG" dirty="0"/>
          </a:p>
          <a:p>
            <a:r>
              <a:rPr lang="en-SG" dirty="0"/>
              <a:t>What can be improved?</a:t>
            </a:r>
          </a:p>
          <a:p>
            <a:r>
              <a:rPr lang="en-SG" dirty="0"/>
              <a:t>What have you learnt?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38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B2A3-15A3-43C1-A647-BE249F611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4AD8F-F5B4-48DC-8ED7-75B9E8D31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3-A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5018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74F7-69DF-42DC-AC21-E410F857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200" b="1" dirty="0">
                <a:solidFill>
                  <a:srgbClr val="0070C0"/>
                </a:solidFill>
              </a:rPr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C9FA0-B612-4A98-BE56-A57AC9D43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Testing to determine if the developed application meets the defined requirements.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9979-47DC-4F61-BE09-88E7DD28F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8972788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Tech">
      <a:majorFont>
        <a:latin typeface="Roboto Slab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2929</TotalTime>
  <Words>1170</Words>
  <Application>Microsoft Office PowerPoint</Application>
  <PresentationFormat>On-screen Show (4:3)</PresentationFormat>
  <Paragraphs>311</Paragraphs>
  <Slides>46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Roboto Slab</vt:lpstr>
      <vt:lpstr>Source Sans Pro</vt:lpstr>
      <vt:lpstr>Arial</vt:lpstr>
      <vt:lpstr>Cordelia template</vt:lpstr>
      <vt:lpstr> SDLC Part 3</vt:lpstr>
      <vt:lpstr>1. SDLC</vt:lpstr>
      <vt:lpstr>SDLC Part 1</vt:lpstr>
      <vt:lpstr>Reflecting on Part 2</vt:lpstr>
      <vt:lpstr>Reflecting on Part 2</vt:lpstr>
      <vt:lpstr>Reflecting on Part 2</vt:lpstr>
      <vt:lpstr>Reflecting on Part 2</vt:lpstr>
      <vt:lpstr>Testing</vt:lpstr>
      <vt:lpstr>Testing</vt:lpstr>
      <vt:lpstr>Testing</vt:lpstr>
      <vt:lpstr>Functional Testing</vt:lpstr>
      <vt:lpstr>Genres of Software testing</vt:lpstr>
      <vt:lpstr>Unit Testing</vt:lpstr>
      <vt:lpstr>Unit Testing</vt:lpstr>
      <vt:lpstr>Unit Testing</vt:lpstr>
      <vt:lpstr>Unit Testing</vt:lpstr>
      <vt:lpstr>Unit Testing : Question</vt:lpstr>
      <vt:lpstr>Unit Testing</vt:lpstr>
      <vt:lpstr>Unit Testing</vt:lpstr>
      <vt:lpstr>Integration Testing</vt:lpstr>
      <vt:lpstr>Integration Testing</vt:lpstr>
      <vt:lpstr>Regression Testing</vt:lpstr>
      <vt:lpstr>Regression Testing</vt:lpstr>
      <vt:lpstr>Regression Testing</vt:lpstr>
      <vt:lpstr>Positive / Negative testing</vt:lpstr>
      <vt:lpstr>Positive / Negative testing</vt:lpstr>
      <vt:lpstr>User Acceptance Testing</vt:lpstr>
      <vt:lpstr>Non-Functional Testing</vt:lpstr>
      <vt:lpstr>Genres of Software testing</vt:lpstr>
      <vt:lpstr>Performance Testing</vt:lpstr>
      <vt:lpstr>Performance Testing</vt:lpstr>
      <vt:lpstr>Performance Testing</vt:lpstr>
      <vt:lpstr>Usability Testing</vt:lpstr>
      <vt:lpstr>Usability Testing</vt:lpstr>
      <vt:lpstr>Compliance Testing</vt:lpstr>
      <vt:lpstr>Install Testing</vt:lpstr>
      <vt:lpstr>Install Testing</vt:lpstr>
      <vt:lpstr>Testing</vt:lpstr>
      <vt:lpstr>Ever heard of SDET?</vt:lpstr>
      <vt:lpstr>Automation</vt:lpstr>
      <vt:lpstr>Tool : KLEE</vt:lpstr>
      <vt:lpstr>Further reading</vt:lpstr>
      <vt:lpstr>Deployment</vt:lpstr>
      <vt:lpstr>Deployment</vt:lpstr>
      <vt:lpstr>Is this the end?</vt:lpstr>
      <vt:lpstr>Dev Ops (Development and Biz Ops)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GAM150</dc:title>
  <dc:creator>Yannick Gerber</dc:creator>
  <cp:lastModifiedBy>Cheng Ding Xiang</cp:lastModifiedBy>
  <cp:revision>364</cp:revision>
  <dcterms:modified xsi:type="dcterms:W3CDTF">2023-02-27T02:57:24Z</dcterms:modified>
  <cp:category>Lecture</cp:category>
</cp:coreProperties>
</file>